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5"/>
    <p:sldMasterId id="2147483655" r:id="rId6"/>
    <p:sldMasterId id="2147483696" r:id="rId7"/>
    <p:sldMasterId id="2147483701" r:id="rId8"/>
    <p:sldMasterId id="2147483706" r:id="rId9"/>
  </p:sldMasterIdLst>
  <p:notesMasterIdLst>
    <p:notesMasterId r:id="rId28"/>
  </p:notesMasterIdLst>
  <p:handoutMasterIdLst>
    <p:handoutMasterId r:id="rId29"/>
  </p:handoutMasterIdLst>
  <p:sldIdLst>
    <p:sldId id="353" r:id="rId10"/>
    <p:sldId id="357" r:id="rId11"/>
    <p:sldId id="371" r:id="rId12"/>
    <p:sldId id="394" r:id="rId13"/>
    <p:sldId id="367" r:id="rId14"/>
    <p:sldId id="398" r:id="rId15"/>
    <p:sldId id="370" r:id="rId16"/>
    <p:sldId id="379" r:id="rId17"/>
    <p:sldId id="372" r:id="rId18"/>
    <p:sldId id="401" r:id="rId19"/>
    <p:sldId id="405" r:id="rId20"/>
    <p:sldId id="402" r:id="rId21"/>
    <p:sldId id="373" r:id="rId22"/>
    <p:sldId id="399" r:id="rId23"/>
    <p:sldId id="396" r:id="rId24"/>
    <p:sldId id="393" r:id="rId25"/>
    <p:sldId id="374" r:id="rId26"/>
    <p:sldId id="376" r:id="rId27"/>
  </p:sldIdLst>
  <p:sldSz cx="9144000" cy="5143500" type="screen16x9"/>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332">
          <p15:clr>
            <a:srgbClr val="A4A3A4"/>
          </p15:clr>
        </p15:guide>
        <p15:guide id="2">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rey Fischer" initials="CF" lastIdx="4" clrIdx="0">
    <p:extLst>
      <p:ext uri="{19B8F6BF-5375-455C-9EA6-DF929625EA0E}">
        <p15:presenceInfo xmlns:p15="http://schemas.microsoft.com/office/powerpoint/2012/main" userId="S-1-5-21-92405826-1669691511-123036360-245829" providerId="AD"/>
      </p:ext>
    </p:extLst>
  </p:cmAuthor>
  <p:cmAuthor id="2" name="Michael DeMent" initials="MD" lastIdx="4" clrIdx="1">
    <p:extLst>
      <p:ext uri="{19B8F6BF-5375-455C-9EA6-DF929625EA0E}">
        <p15:presenceInfo xmlns:p15="http://schemas.microsoft.com/office/powerpoint/2012/main" userId="S-1-5-21-92405826-1669691511-123036360-1907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D"/>
    <a:srgbClr val="2E353A"/>
    <a:srgbClr val="4E8ABE"/>
    <a:srgbClr val="6799C8"/>
    <a:srgbClr val="411E00"/>
    <a:srgbClr val="445D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45" autoAdjust="0"/>
    <p:restoredTop sz="64856" autoAdjust="0"/>
  </p:normalViewPr>
  <p:slideViewPr>
    <p:cSldViewPr>
      <p:cViewPr varScale="1">
        <p:scale>
          <a:sx n="72" d="100"/>
          <a:sy n="72" d="100"/>
        </p:scale>
        <p:origin x="624" y="60"/>
      </p:cViewPr>
      <p:guideLst>
        <p:guide orient="horz" pos="1332"/>
        <p:guide/>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2184"/>
    </p:cViewPr>
  </p:sorterViewPr>
  <p:notesViewPr>
    <p:cSldViewPr>
      <p:cViewPr varScale="1">
        <p:scale>
          <a:sx n="98" d="100"/>
          <a:sy n="98" d="100"/>
        </p:scale>
        <p:origin x="-2034"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tableStyles" Target="tableStyles.xml"/><Relationship Id="rId7"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commentAuthors" Target="commentAuthors.xml"/><Relationship Id="rId35"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3C9A7A-A811-4942-AD17-8C32B93E6389}" type="doc">
      <dgm:prSet loTypeId="urn:microsoft.com/office/officeart/2005/8/layout/list1" loCatId="list" qsTypeId="urn:microsoft.com/office/officeart/2005/8/quickstyle/simple1" qsCatId="simple" csTypeId="urn:microsoft.com/office/officeart/2005/8/colors/accent1_3" csCatId="accent1" phldr="1"/>
      <dgm:spPr/>
      <dgm:t>
        <a:bodyPr/>
        <a:lstStyle/>
        <a:p>
          <a:endParaRPr lang="en-US"/>
        </a:p>
      </dgm:t>
    </dgm:pt>
    <dgm:pt modelId="{CDA0C573-2E7A-4AB9-ACA2-1333870F457F}">
      <dgm:prSet phldrT="[Text]"/>
      <dgm:spPr/>
      <dgm:t>
        <a:bodyPr/>
        <a:lstStyle/>
        <a:p>
          <a:r>
            <a:rPr lang="en-US" dirty="0">
              <a:latin typeface="Arial" pitchFamily="34" charset="0"/>
              <a:cs typeface="Arial" pitchFamily="34" charset="0"/>
            </a:rPr>
            <a:t>Entrance and Exit Counts</a:t>
          </a:r>
          <a:endParaRPr lang="en-US" dirty="0"/>
        </a:p>
      </dgm:t>
    </dgm:pt>
    <dgm:pt modelId="{AC9678BF-10BE-4402-9216-CAEC88CA4241}" type="parTrans" cxnId="{986A1754-BF8F-40FE-8817-953AE4C0CA14}">
      <dgm:prSet/>
      <dgm:spPr/>
      <dgm:t>
        <a:bodyPr/>
        <a:lstStyle/>
        <a:p>
          <a:endParaRPr lang="en-US"/>
        </a:p>
      </dgm:t>
    </dgm:pt>
    <dgm:pt modelId="{23FC4F6B-EA11-4AC4-A2C2-0D89B4310536}" type="sibTrans" cxnId="{986A1754-BF8F-40FE-8817-953AE4C0CA14}">
      <dgm:prSet/>
      <dgm:spPr/>
      <dgm:t>
        <a:bodyPr/>
        <a:lstStyle/>
        <a:p>
          <a:endParaRPr lang="en-US"/>
        </a:p>
      </dgm:t>
    </dgm:pt>
    <dgm:pt modelId="{F84881E1-639E-4A12-9127-E4306DE142D4}">
      <dgm:prSet/>
      <dgm:spPr/>
      <dgm:t>
        <a:bodyPr/>
        <a:lstStyle/>
        <a:p>
          <a:r>
            <a:rPr lang="en-US" dirty="0">
              <a:latin typeface="Arial" pitchFamily="34" charset="0"/>
              <a:cs typeface="Arial" pitchFamily="34" charset="0"/>
            </a:rPr>
            <a:t>In-pavement magnetometer</a:t>
          </a:r>
        </a:p>
      </dgm:t>
    </dgm:pt>
    <dgm:pt modelId="{4E79B133-60C3-4748-B8F8-D6703DCC9895}" type="parTrans" cxnId="{2EA712AB-56C3-41C6-B97E-B83CBF8E09E7}">
      <dgm:prSet/>
      <dgm:spPr/>
      <dgm:t>
        <a:bodyPr/>
        <a:lstStyle/>
        <a:p>
          <a:endParaRPr lang="en-US"/>
        </a:p>
      </dgm:t>
    </dgm:pt>
    <dgm:pt modelId="{1FF853F3-ADAB-4E6F-B5A2-D8DAB3A2D059}" type="sibTrans" cxnId="{2EA712AB-56C3-41C6-B97E-B83CBF8E09E7}">
      <dgm:prSet/>
      <dgm:spPr/>
      <dgm:t>
        <a:bodyPr/>
        <a:lstStyle/>
        <a:p>
          <a:endParaRPr lang="en-US"/>
        </a:p>
      </dgm:t>
    </dgm:pt>
    <dgm:pt modelId="{171A2F98-74FC-410C-A733-72B81EBC0423}">
      <dgm:prSet/>
      <dgm:spPr/>
      <dgm:t>
        <a:bodyPr/>
        <a:lstStyle/>
        <a:p>
          <a:r>
            <a:rPr lang="en-US" dirty="0">
              <a:latin typeface="Arial" pitchFamily="34" charset="0"/>
              <a:cs typeface="Arial" pitchFamily="34" charset="0"/>
            </a:rPr>
            <a:t>Video cameras</a:t>
          </a:r>
        </a:p>
      </dgm:t>
    </dgm:pt>
    <dgm:pt modelId="{AEA3DE1A-E8CA-449E-80EC-DE341647F383}" type="parTrans" cxnId="{BE96E8C7-A327-491B-9F64-843FC2AF731E}">
      <dgm:prSet/>
      <dgm:spPr/>
      <dgm:t>
        <a:bodyPr/>
        <a:lstStyle/>
        <a:p>
          <a:endParaRPr lang="en-US"/>
        </a:p>
      </dgm:t>
    </dgm:pt>
    <dgm:pt modelId="{4272E762-7CAF-4D20-A852-C7932730078D}" type="sibTrans" cxnId="{BE96E8C7-A327-491B-9F64-843FC2AF731E}">
      <dgm:prSet/>
      <dgm:spPr/>
      <dgm:t>
        <a:bodyPr/>
        <a:lstStyle/>
        <a:p>
          <a:endParaRPr lang="en-US"/>
        </a:p>
      </dgm:t>
    </dgm:pt>
    <dgm:pt modelId="{2DAE59DD-5854-4B6C-95CD-4A05A0D15FC0}">
      <dgm:prSet/>
      <dgm:spPr/>
      <dgm:t>
        <a:bodyPr/>
        <a:lstStyle/>
        <a:p>
          <a:r>
            <a:rPr lang="en-US" dirty="0">
              <a:latin typeface="Arial" pitchFamily="34" charset="0"/>
              <a:cs typeface="Arial" pitchFamily="34" charset="0"/>
            </a:rPr>
            <a:t>Laser technology</a:t>
          </a:r>
        </a:p>
      </dgm:t>
    </dgm:pt>
    <dgm:pt modelId="{248BFE3B-7E06-40C6-BE75-4DD7BD0D6668}" type="parTrans" cxnId="{D71FB0B8-8720-4E91-85C5-9F5785309E80}">
      <dgm:prSet/>
      <dgm:spPr/>
      <dgm:t>
        <a:bodyPr/>
        <a:lstStyle/>
        <a:p>
          <a:endParaRPr lang="en-US"/>
        </a:p>
      </dgm:t>
    </dgm:pt>
    <dgm:pt modelId="{E41B4327-C9E8-4312-B60C-7CEDAAF41F65}" type="sibTrans" cxnId="{D71FB0B8-8720-4E91-85C5-9F5785309E80}">
      <dgm:prSet/>
      <dgm:spPr/>
      <dgm:t>
        <a:bodyPr/>
        <a:lstStyle/>
        <a:p>
          <a:endParaRPr lang="en-US"/>
        </a:p>
      </dgm:t>
    </dgm:pt>
    <dgm:pt modelId="{9F13516F-17FB-4AA4-9D0A-083E382D6DCF}">
      <dgm:prSet/>
      <dgm:spPr/>
      <dgm:t>
        <a:bodyPr/>
        <a:lstStyle/>
        <a:p>
          <a:r>
            <a:rPr lang="en-US" dirty="0"/>
            <a:t>Space Occupancy Counts</a:t>
          </a:r>
        </a:p>
      </dgm:t>
    </dgm:pt>
    <dgm:pt modelId="{D9AA9E5F-488A-4B92-840F-EB3F6FDBE07E}" type="parTrans" cxnId="{C140C55C-4D24-43DA-82C0-6A6D963F1DA6}">
      <dgm:prSet/>
      <dgm:spPr/>
      <dgm:t>
        <a:bodyPr/>
        <a:lstStyle/>
        <a:p>
          <a:endParaRPr lang="en-US"/>
        </a:p>
      </dgm:t>
    </dgm:pt>
    <dgm:pt modelId="{349A9139-883F-49E1-91A2-3B1C3102BA67}" type="sibTrans" cxnId="{C140C55C-4D24-43DA-82C0-6A6D963F1DA6}">
      <dgm:prSet/>
      <dgm:spPr/>
      <dgm:t>
        <a:bodyPr/>
        <a:lstStyle/>
        <a:p>
          <a:endParaRPr lang="en-US"/>
        </a:p>
      </dgm:t>
    </dgm:pt>
    <dgm:pt modelId="{8EDE2227-C704-4AAC-9441-03FD3889DC3F}">
      <dgm:prSet/>
      <dgm:spPr/>
      <dgm:t>
        <a:bodyPr/>
        <a:lstStyle/>
        <a:p>
          <a:r>
            <a:rPr lang="en-US" sz="1300" dirty="0">
              <a:latin typeface="Arial" pitchFamily="34" charset="0"/>
              <a:cs typeface="Arial" pitchFamily="34" charset="0"/>
            </a:rPr>
            <a:t>Infrared/magnetometers</a:t>
          </a:r>
        </a:p>
      </dgm:t>
    </dgm:pt>
    <dgm:pt modelId="{023D8271-2C78-4A78-87E5-76DB2B66B5D8}" type="parTrans" cxnId="{61CC9B3C-30C7-4C53-B2DD-0420A4A97C8B}">
      <dgm:prSet/>
      <dgm:spPr/>
      <dgm:t>
        <a:bodyPr/>
        <a:lstStyle/>
        <a:p>
          <a:endParaRPr lang="en-US"/>
        </a:p>
      </dgm:t>
    </dgm:pt>
    <dgm:pt modelId="{CF9CE4CF-D961-48EE-B867-5BD2ADF5DFF6}" type="sibTrans" cxnId="{61CC9B3C-30C7-4C53-B2DD-0420A4A97C8B}">
      <dgm:prSet/>
      <dgm:spPr/>
      <dgm:t>
        <a:bodyPr/>
        <a:lstStyle/>
        <a:p>
          <a:endParaRPr lang="en-US"/>
        </a:p>
      </dgm:t>
    </dgm:pt>
    <dgm:pt modelId="{1F0D918F-F874-46B2-89C5-5F2C04EC800B}">
      <dgm:prSet/>
      <dgm:spPr/>
      <dgm:t>
        <a:bodyPr/>
        <a:lstStyle/>
        <a:p>
          <a:r>
            <a:rPr lang="en-US" sz="1300" dirty="0">
              <a:latin typeface="Arial" pitchFamily="34" charset="0"/>
              <a:cs typeface="Arial" pitchFamily="34" charset="0"/>
            </a:rPr>
            <a:t>Microwave/magnetometers</a:t>
          </a:r>
        </a:p>
      </dgm:t>
    </dgm:pt>
    <dgm:pt modelId="{A1A06291-3C8F-4388-8C3F-AC2452178900}" type="parTrans" cxnId="{34371863-0DAC-44F7-A8E5-3615CAADC1CE}">
      <dgm:prSet/>
      <dgm:spPr/>
      <dgm:t>
        <a:bodyPr/>
        <a:lstStyle/>
        <a:p>
          <a:endParaRPr lang="en-US"/>
        </a:p>
      </dgm:t>
    </dgm:pt>
    <dgm:pt modelId="{A36B6F32-D3E3-4BC6-ABB8-704663080389}" type="sibTrans" cxnId="{34371863-0DAC-44F7-A8E5-3615CAADC1CE}">
      <dgm:prSet/>
      <dgm:spPr/>
      <dgm:t>
        <a:bodyPr/>
        <a:lstStyle/>
        <a:p>
          <a:endParaRPr lang="en-US"/>
        </a:p>
      </dgm:t>
    </dgm:pt>
    <dgm:pt modelId="{1746FB76-5DBD-42EB-A960-DC88E4D5E894}">
      <dgm:prSet/>
      <dgm:spPr/>
      <dgm:t>
        <a:bodyPr/>
        <a:lstStyle/>
        <a:p>
          <a:r>
            <a:rPr lang="en-US" sz="1300" dirty="0">
              <a:latin typeface="Arial" pitchFamily="34" charset="0"/>
              <a:cs typeface="Arial" pitchFamily="34" charset="0"/>
            </a:rPr>
            <a:t>Video cameras</a:t>
          </a:r>
        </a:p>
      </dgm:t>
    </dgm:pt>
    <dgm:pt modelId="{DC5BB264-68E9-4942-A560-4F383EE73ACA}" type="parTrans" cxnId="{96A91D11-39C4-494E-A729-D120B08865B5}">
      <dgm:prSet/>
      <dgm:spPr/>
      <dgm:t>
        <a:bodyPr/>
        <a:lstStyle/>
        <a:p>
          <a:endParaRPr lang="en-US"/>
        </a:p>
      </dgm:t>
    </dgm:pt>
    <dgm:pt modelId="{68AA4B05-0FBA-4BBA-8EC1-57AD6599C463}" type="sibTrans" cxnId="{96A91D11-39C4-494E-A729-D120B08865B5}">
      <dgm:prSet/>
      <dgm:spPr/>
      <dgm:t>
        <a:bodyPr/>
        <a:lstStyle/>
        <a:p>
          <a:endParaRPr lang="en-US"/>
        </a:p>
      </dgm:t>
    </dgm:pt>
    <dgm:pt modelId="{0608E376-272C-4769-B085-E06B75E3D107}">
      <dgm:prSet/>
      <dgm:spPr/>
      <dgm:t>
        <a:bodyPr/>
        <a:lstStyle/>
        <a:p>
          <a:r>
            <a:rPr lang="en-US" dirty="0">
              <a:latin typeface="Arial" pitchFamily="34" charset="0"/>
              <a:cs typeface="Arial" pitchFamily="34" charset="0"/>
            </a:rPr>
            <a:t>Radar</a:t>
          </a:r>
        </a:p>
      </dgm:t>
    </dgm:pt>
    <dgm:pt modelId="{EBEE169B-BF9A-48EC-A5B0-96F1D462D049}" type="parTrans" cxnId="{22854DB9-A4BF-43DE-B0CA-628D3CA73ACC}">
      <dgm:prSet/>
      <dgm:spPr/>
      <dgm:t>
        <a:bodyPr/>
        <a:lstStyle/>
        <a:p>
          <a:endParaRPr lang="en-US"/>
        </a:p>
      </dgm:t>
    </dgm:pt>
    <dgm:pt modelId="{A0BC5300-357D-4DA2-96C5-351640A584EF}" type="sibTrans" cxnId="{22854DB9-A4BF-43DE-B0CA-628D3CA73ACC}">
      <dgm:prSet/>
      <dgm:spPr/>
      <dgm:t>
        <a:bodyPr/>
        <a:lstStyle/>
        <a:p>
          <a:endParaRPr lang="en-US"/>
        </a:p>
      </dgm:t>
    </dgm:pt>
    <dgm:pt modelId="{303EBD5A-F294-4D72-805A-2F3051524920}">
      <dgm:prSet custT="1"/>
      <dgm:spPr/>
      <dgm:t>
        <a:bodyPr/>
        <a:lstStyle/>
        <a:p>
          <a:endParaRPr lang="en-US" sz="1100" dirty="0">
            <a:latin typeface="Arial" pitchFamily="34" charset="0"/>
            <a:cs typeface="Arial" pitchFamily="34" charset="0"/>
          </a:endParaRPr>
        </a:p>
      </dgm:t>
    </dgm:pt>
    <dgm:pt modelId="{CB216116-2455-4681-8929-B57472EF874B}" type="parTrans" cxnId="{913CF23E-26A0-45BD-80D8-48CE2726495B}">
      <dgm:prSet/>
      <dgm:spPr/>
      <dgm:t>
        <a:bodyPr/>
        <a:lstStyle/>
        <a:p>
          <a:endParaRPr lang="en-US"/>
        </a:p>
      </dgm:t>
    </dgm:pt>
    <dgm:pt modelId="{005BA4C1-686A-4D9C-BE11-1CCC02D39A1B}" type="sibTrans" cxnId="{913CF23E-26A0-45BD-80D8-48CE2726495B}">
      <dgm:prSet/>
      <dgm:spPr/>
      <dgm:t>
        <a:bodyPr/>
        <a:lstStyle/>
        <a:p>
          <a:endParaRPr lang="en-US"/>
        </a:p>
      </dgm:t>
    </dgm:pt>
    <dgm:pt modelId="{AEE7C5E0-E710-4A17-BD20-B4C8A7E5A6FD}" type="pres">
      <dgm:prSet presAssocID="{4F3C9A7A-A811-4942-AD17-8C32B93E6389}" presName="linear" presStyleCnt="0">
        <dgm:presLayoutVars>
          <dgm:dir/>
          <dgm:animLvl val="lvl"/>
          <dgm:resizeHandles val="exact"/>
        </dgm:presLayoutVars>
      </dgm:prSet>
      <dgm:spPr/>
    </dgm:pt>
    <dgm:pt modelId="{4B606FC1-9169-4E78-A93F-CAFCBBDD28AB}" type="pres">
      <dgm:prSet presAssocID="{CDA0C573-2E7A-4AB9-ACA2-1333870F457F}" presName="parentLin" presStyleCnt="0"/>
      <dgm:spPr/>
    </dgm:pt>
    <dgm:pt modelId="{45B3B6DF-5494-4263-BF35-B857E0DB589D}" type="pres">
      <dgm:prSet presAssocID="{CDA0C573-2E7A-4AB9-ACA2-1333870F457F}" presName="parentLeftMargin" presStyleLbl="node1" presStyleIdx="0" presStyleCnt="2"/>
      <dgm:spPr/>
    </dgm:pt>
    <dgm:pt modelId="{983D95B1-AA23-47BD-9E76-2400776D8D3C}" type="pres">
      <dgm:prSet presAssocID="{CDA0C573-2E7A-4AB9-ACA2-1333870F457F}" presName="parentText" presStyleLbl="node1" presStyleIdx="0" presStyleCnt="2">
        <dgm:presLayoutVars>
          <dgm:chMax val="0"/>
          <dgm:bulletEnabled val="1"/>
        </dgm:presLayoutVars>
      </dgm:prSet>
      <dgm:spPr/>
    </dgm:pt>
    <dgm:pt modelId="{0A71BC10-2A6E-49C2-A2BC-1BAB05BAF744}" type="pres">
      <dgm:prSet presAssocID="{CDA0C573-2E7A-4AB9-ACA2-1333870F457F}" presName="negativeSpace" presStyleCnt="0"/>
      <dgm:spPr/>
    </dgm:pt>
    <dgm:pt modelId="{24CA4758-8786-4F66-8BBF-A9A496CF0995}" type="pres">
      <dgm:prSet presAssocID="{CDA0C573-2E7A-4AB9-ACA2-1333870F457F}" presName="childText" presStyleLbl="conFgAcc1" presStyleIdx="0" presStyleCnt="2" custScaleX="80870" custLinFactNeighborX="-178" custLinFactNeighborY="90751">
        <dgm:presLayoutVars>
          <dgm:bulletEnabled val="1"/>
        </dgm:presLayoutVars>
      </dgm:prSet>
      <dgm:spPr/>
    </dgm:pt>
    <dgm:pt modelId="{2B992533-026A-427C-8872-BC56F290BDBF}" type="pres">
      <dgm:prSet presAssocID="{23FC4F6B-EA11-4AC4-A2C2-0D89B4310536}" presName="spaceBetweenRectangles" presStyleCnt="0"/>
      <dgm:spPr/>
    </dgm:pt>
    <dgm:pt modelId="{8B1B6CC1-3BFB-4DA5-BC78-FBCCDAA44313}" type="pres">
      <dgm:prSet presAssocID="{9F13516F-17FB-4AA4-9D0A-083E382D6DCF}" presName="parentLin" presStyleCnt="0"/>
      <dgm:spPr/>
    </dgm:pt>
    <dgm:pt modelId="{EDCC6485-AFBA-4696-A77E-0829845D962E}" type="pres">
      <dgm:prSet presAssocID="{9F13516F-17FB-4AA4-9D0A-083E382D6DCF}" presName="parentLeftMargin" presStyleLbl="node1" presStyleIdx="0" presStyleCnt="2"/>
      <dgm:spPr/>
    </dgm:pt>
    <dgm:pt modelId="{E9377BD2-FE95-4A2A-A464-A6D18F7C323E}" type="pres">
      <dgm:prSet presAssocID="{9F13516F-17FB-4AA4-9D0A-083E382D6DCF}" presName="parentText" presStyleLbl="node1" presStyleIdx="1" presStyleCnt="2" custLinFactNeighborX="5520" custLinFactNeighborY="27819">
        <dgm:presLayoutVars>
          <dgm:chMax val="0"/>
          <dgm:bulletEnabled val="1"/>
        </dgm:presLayoutVars>
      </dgm:prSet>
      <dgm:spPr/>
    </dgm:pt>
    <dgm:pt modelId="{893029FC-53F3-43D6-B78A-332FEFD251B5}" type="pres">
      <dgm:prSet presAssocID="{9F13516F-17FB-4AA4-9D0A-083E382D6DCF}" presName="negativeSpace" presStyleCnt="0"/>
      <dgm:spPr/>
    </dgm:pt>
    <dgm:pt modelId="{C32DD4D6-514D-4568-B945-91C9EF08CDA2}" type="pres">
      <dgm:prSet presAssocID="{9F13516F-17FB-4AA4-9D0A-083E382D6DCF}" presName="childText" presStyleLbl="conFgAcc1" presStyleIdx="1" presStyleCnt="2" custScaleX="80870" custLinFactNeighborX="328" custLinFactNeighborY="60265">
        <dgm:presLayoutVars>
          <dgm:bulletEnabled val="1"/>
        </dgm:presLayoutVars>
      </dgm:prSet>
      <dgm:spPr/>
    </dgm:pt>
  </dgm:ptLst>
  <dgm:cxnLst>
    <dgm:cxn modelId="{CEA5BB00-68B3-4256-8D44-A5DA17848EAD}" type="presOf" srcId="{CDA0C573-2E7A-4AB9-ACA2-1333870F457F}" destId="{983D95B1-AA23-47BD-9E76-2400776D8D3C}" srcOrd="1" destOrd="0" presId="urn:microsoft.com/office/officeart/2005/8/layout/list1"/>
    <dgm:cxn modelId="{D6DD5E08-850B-4147-9997-FBBA41A916AA}" type="presOf" srcId="{9F13516F-17FB-4AA4-9D0A-083E382D6DCF}" destId="{EDCC6485-AFBA-4696-A77E-0829845D962E}" srcOrd="0" destOrd="0" presId="urn:microsoft.com/office/officeart/2005/8/layout/list1"/>
    <dgm:cxn modelId="{5C4F9F0A-A7A5-42A9-BC13-B7CF31C5240B}" type="presOf" srcId="{0608E376-272C-4769-B085-E06B75E3D107}" destId="{24CA4758-8786-4F66-8BBF-A9A496CF0995}" srcOrd="0" destOrd="3" presId="urn:microsoft.com/office/officeart/2005/8/layout/list1"/>
    <dgm:cxn modelId="{96A91D11-39C4-494E-A729-D120B08865B5}" srcId="{9F13516F-17FB-4AA4-9D0A-083E382D6DCF}" destId="{1746FB76-5DBD-42EB-A960-DC88E4D5E894}" srcOrd="3" destOrd="0" parTransId="{DC5BB264-68E9-4942-A560-4F383EE73ACA}" sibTransId="{68AA4B05-0FBA-4BBA-8EC1-57AD6599C463}"/>
    <dgm:cxn modelId="{9AB73F2A-561E-4A5F-878E-16D3658084D2}" type="presOf" srcId="{1746FB76-5DBD-42EB-A960-DC88E4D5E894}" destId="{C32DD4D6-514D-4568-B945-91C9EF08CDA2}" srcOrd="0" destOrd="3" presId="urn:microsoft.com/office/officeart/2005/8/layout/list1"/>
    <dgm:cxn modelId="{B4165B32-A7DA-403C-A94C-C55CD7AFC5A4}" type="presOf" srcId="{171A2F98-74FC-410C-A733-72B81EBC0423}" destId="{24CA4758-8786-4F66-8BBF-A9A496CF0995}" srcOrd="0" destOrd="1" presId="urn:microsoft.com/office/officeart/2005/8/layout/list1"/>
    <dgm:cxn modelId="{61CC9B3C-30C7-4C53-B2DD-0420A4A97C8B}" srcId="{9F13516F-17FB-4AA4-9D0A-083E382D6DCF}" destId="{8EDE2227-C704-4AAC-9441-03FD3889DC3F}" srcOrd="1" destOrd="0" parTransId="{023D8271-2C78-4A78-87E5-76DB2B66B5D8}" sibTransId="{CF9CE4CF-D961-48EE-B867-5BD2ADF5DFF6}"/>
    <dgm:cxn modelId="{913CF23E-26A0-45BD-80D8-48CE2726495B}" srcId="{9F13516F-17FB-4AA4-9D0A-083E382D6DCF}" destId="{303EBD5A-F294-4D72-805A-2F3051524920}" srcOrd="0" destOrd="0" parTransId="{CB216116-2455-4681-8929-B57472EF874B}" sibTransId="{005BA4C1-686A-4D9C-BE11-1CCC02D39A1B}"/>
    <dgm:cxn modelId="{C140C55C-4D24-43DA-82C0-6A6D963F1DA6}" srcId="{4F3C9A7A-A811-4942-AD17-8C32B93E6389}" destId="{9F13516F-17FB-4AA4-9D0A-083E382D6DCF}" srcOrd="1" destOrd="0" parTransId="{D9AA9E5F-488A-4B92-840F-EB3F6FDBE07E}" sibTransId="{349A9139-883F-49E1-91A2-3B1C3102BA67}"/>
    <dgm:cxn modelId="{34371863-0DAC-44F7-A8E5-3615CAADC1CE}" srcId="{9F13516F-17FB-4AA4-9D0A-083E382D6DCF}" destId="{1F0D918F-F874-46B2-89C5-5F2C04EC800B}" srcOrd="2" destOrd="0" parTransId="{A1A06291-3C8F-4388-8C3F-AC2452178900}" sibTransId="{A36B6F32-D3E3-4BC6-ABB8-704663080389}"/>
    <dgm:cxn modelId="{90E82343-32E4-48EE-82E4-24274D99A326}" type="presOf" srcId="{8EDE2227-C704-4AAC-9441-03FD3889DC3F}" destId="{C32DD4D6-514D-4568-B945-91C9EF08CDA2}" srcOrd="0" destOrd="1" presId="urn:microsoft.com/office/officeart/2005/8/layout/list1"/>
    <dgm:cxn modelId="{78D47665-5FAE-46F5-B4C2-7DAA87FFA456}" type="presOf" srcId="{2DAE59DD-5854-4B6C-95CD-4A05A0D15FC0}" destId="{24CA4758-8786-4F66-8BBF-A9A496CF0995}" srcOrd="0" destOrd="2" presId="urn:microsoft.com/office/officeart/2005/8/layout/list1"/>
    <dgm:cxn modelId="{986A1754-BF8F-40FE-8817-953AE4C0CA14}" srcId="{4F3C9A7A-A811-4942-AD17-8C32B93E6389}" destId="{CDA0C573-2E7A-4AB9-ACA2-1333870F457F}" srcOrd="0" destOrd="0" parTransId="{AC9678BF-10BE-4402-9216-CAEC88CA4241}" sibTransId="{23FC4F6B-EA11-4AC4-A2C2-0D89B4310536}"/>
    <dgm:cxn modelId="{3D5CD279-5D53-4CF8-A1E4-20263CD1CF6E}" type="presOf" srcId="{9F13516F-17FB-4AA4-9D0A-083E382D6DCF}" destId="{E9377BD2-FE95-4A2A-A464-A6D18F7C323E}" srcOrd="1" destOrd="0" presId="urn:microsoft.com/office/officeart/2005/8/layout/list1"/>
    <dgm:cxn modelId="{0070A394-B4FF-481E-9488-17DEC1080A08}" type="presOf" srcId="{CDA0C573-2E7A-4AB9-ACA2-1333870F457F}" destId="{45B3B6DF-5494-4263-BF35-B857E0DB589D}" srcOrd="0" destOrd="0" presId="urn:microsoft.com/office/officeart/2005/8/layout/list1"/>
    <dgm:cxn modelId="{BCA49F95-8161-457F-B31E-5AABF3CBE9C0}" type="presOf" srcId="{1F0D918F-F874-46B2-89C5-5F2C04EC800B}" destId="{C32DD4D6-514D-4568-B945-91C9EF08CDA2}" srcOrd="0" destOrd="2" presId="urn:microsoft.com/office/officeart/2005/8/layout/list1"/>
    <dgm:cxn modelId="{2EA712AB-56C3-41C6-B97E-B83CBF8E09E7}" srcId="{CDA0C573-2E7A-4AB9-ACA2-1333870F457F}" destId="{F84881E1-639E-4A12-9127-E4306DE142D4}" srcOrd="0" destOrd="0" parTransId="{4E79B133-60C3-4748-B8F8-D6703DCC9895}" sibTransId="{1FF853F3-ADAB-4E6F-B5A2-D8DAB3A2D059}"/>
    <dgm:cxn modelId="{B57EA4B5-7AAB-434E-AA5B-9FD5529D4AFE}" type="presOf" srcId="{F84881E1-639E-4A12-9127-E4306DE142D4}" destId="{24CA4758-8786-4F66-8BBF-A9A496CF0995}" srcOrd="0" destOrd="0" presId="urn:microsoft.com/office/officeart/2005/8/layout/list1"/>
    <dgm:cxn modelId="{D71FB0B8-8720-4E91-85C5-9F5785309E80}" srcId="{CDA0C573-2E7A-4AB9-ACA2-1333870F457F}" destId="{2DAE59DD-5854-4B6C-95CD-4A05A0D15FC0}" srcOrd="2" destOrd="0" parTransId="{248BFE3B-7E06-40C6-BE75-4DD7BD0D6668}" sibTransId="{E41B4327-C9E8-4312-B60C-7CEDAAF41F65}"/>
    <dgm:cxn modelId="{22854DB9-A4BF-43DE-B0CA-628D3CA73ACC}" srcId="{CDA0C573-2E7A-4AB9-ACA2-1333870F457F}" destId="{0608E376-272C-4769-B085-E06B75E3D107}" srcOrd="3" destOrd="0" parTransId="{EBEE169B-BF9A-48EC-A5B0-96F1D462D049}" sibTransId="{A0BC5300-357D-4DA2-96C5-351640A584EF}"/>
    <dgm:cxn modelId="{B763D4C4-10B7-4526-B299-9F4E44FC6CA2}" type="presOf" srcId="{4F3C9A7A-A811-4942-AD17-8C32B93E6389}" destId="{AEE7C5E0-E710-4A17-BD20-B4C8A7E5A6FD}" srcOrd="0" destOrd="0" presId="urn:microsoft.com/office/officeart/2005/8/layout/list1"/>
    <dgm:cxn modelId="{BE96E8C7-A327-491B-9F64-843FC2AF731E}" srcId="{CDA0C573-2E7A-4AB9-ACA2-1333870F457F}" destId="{171A2F98-74FC-410C-A733-72B81EBC0423}" srcOrd="1" destOrd="0" parTransId="{AEA3DE1A-E8CA-449E-80EC-DE341647F383}" sibTransId="{4272E762-7CAF-4D20-A852-C7932730078D}"/>
    <dgm:cxn modelId="{0AB349CE-2DE0-4AFA-8BBD-C4FDA4FAC119}" type="presOf" srcId="{303EBD5A-F294-4D72-805A-2F3051524920}" destId="{C32DD4D6-514D-4568-B945-91C9EF08CDA2}" srcOrd="0" destOrd="0" presId="urn:microsoft.com/office/officeart/2005/8/layout/list1"/>
    <dgm:cxn modelId="{564749A5-BA39-4AFE-B7A9-C91D36AD9E3F}" type="presParOf" srcId="{AEE7C5E0-E710-4A17-BD20-B4C8A7E5A6FD}" destId="{4B606FC1-9169-4E78-A93F-CAFCBBDD28AB}" srcOrd="0" destOrd="0" presId="urn:microsoft.com/office/officeart/2005/8/layout/list1"/>
    <dgm:cxn modelId="{742326A2-5E70-46FC-9151-6991B363A81B}" type="presParOf" srcId="{4B606FC1-9169-4E78-A93F-CAFCBBDD28AB}" destId="{45B3B6DF-5494-4263-BF35-B857E0DB589D}" srcOrd="0" destOrd="0" presId="urn:microsoft.com/office/officeart/2005/8/layout/list1"/>
    <dgm:cxn modelId="{7B423DF6-8BDB-4077-AE10-FA91FF9C9092}" type="presParOf" srcId="{4B606FC1-9169-4E78-A93F-CAFCBBDD28AB}" destId="{983D95B1-AA23-47BD-9E76-2400776D8D3C}" srcOrd="1" destOrd="0" presId="urn:microsoft.com/office/officeart/2005/8/layout/list1"/>
    <dgm:cxn modelId="{3E0BBBBC-0E8C-47E4-B008-F13642CAA3A1}" type="presParOf" srcId="{AEE7C5E0-E710-4A17-BD20-B4C8A7E5A6FD}" destId="{0A71BC10-2A6E-49C2-A2BC-1BAB05BAF744}" srcOrd="1" destOrd="0" presId="urn:microsoft.com/office/officeart/2005/8/layout/list1"/>
    <dgm:cxn modelId="{7A948582-84F6-48A6-BC7A-00CE4BDB06CE}" type="presParOf" srcId="{AEE7C5E0-E710-4A17-BD20-B4C8A7E5A6FD}" destId="{24CA4758-8786-4F66-8BBF-A9A496CF0995}" srcOrd="2" destOrd="0" presId="urn:microsoft.com/office/officeart/2005/8/layout/list1"/>
    <dgm:cxn modelId="{0CE1A35A-1E92-4920-9478-D4EA1C31957F}" type="presParOf" srcId="{AEE7C5E0-E710-4A17-BD20-B4C8A7E5A6FD}" destId="{2B992533-026A-427C-8872-BC56F290BDBF}" srcOrd="3" destOrd="0" presId="urn:microsoft.com/office/officeart/2005/8/layout/list1"/>
    <dgm:cxn modelId="{DBAF86BF-9B2A-44B2-AA2F-EE22E8244907}" type="presParOf" srcId="{AEE7C5E0-E710-4A17-BD20-B4C8A7E5A6FD}" destId="{8B1B6CC1-3BFB-4DA5-BC78-FBCCDAA44313}" srcOrd="4" destOrd="0" presId="urn:microsoft.com/office/officeart/2005/8/layout/list1"/>
    <dgm:cxn modelId="{A4BA0241-EB2B-48A2-9EE5-A653EBC835BD}" type="presParOf" srcId="{8B1B6CC1-3BFB-4DA5-BC78-FBCCDAA44313}" destId="{EDCC6485-AFBA-4696-A77E-0829845D962E}" srcOrd="0" destOrd="0" presId="urn:microsoft.com/office/officeart/2005/8/layout/list1"/>
    <dgm:cxn modelId="{CA4FE94D-8113-4E94-975A-EB97BE2AA5DC}" type="presParOf" srcId="{8B1B6CC1-3BFB-4DA5-BC78-FBCCDAA44313}" destId="{E9377BD2-FE95-4A2A-A464-A6D18F7C323E}" srcOrd="1" destOrd="0" presId="urn:microsoft.com/office/officeart/2005/8/layout/list1"/>
    <dgm:cxn modelId="{1E1D1DFA-B685-4D88-BFA6-7714D9ACBED4}" type="presParOf" srcId="{AEE7C5E0-E710-4A17-BD20-B4C8A7E5A6FD}" destId="{893029FC-53F3-43D6-B78A-332FEFD251B5}" srcOrd="5" destOrd="0" presId="urn:microsoft.com/office/officeart/2005/8/layout/list1"/>
    <dgm:cxn modelId="{1CA79D18-89F9-4BD0-9EF4-1AE06A70AF2D}" type="presParOf" srcId="{AEE7C5E0-E710-4A17-BD20-B4C8A7E5A6FD}" destId="{C32DD4D6-514D-4568-B945-91C9EF08CDA2}" srcOrd="6"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CA4758-8786-4F66-8BBF-A9A496CF0995}">
      <dsp:nvSpPr>
        <dsp:cNvPr id="0" name=""/>
        <dsp:cNvSpPr/>
      </dsp:nvSpPr>
      <dsp:spPr>
        <a:xfrm>
          <a:off x="0" y="328508"/>
          <a:ext cx="2834655" cy="1323000"/>
        </a:xfrm>
        <a:prstGeom prst="rect">
          <a:avLst/>
        </a:prstGeom>
        <a:solidFill>
          <a:schemeClr val="lt1">
            <a:alpha val="9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2042" tIns="270764" rIns="272042"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latin typeface="Arial" pitchFamily="34" charset="0"/>
              <a:cs typeface="Arial" pitchFamily="34" charset="0"/>
            </a:rPr>
            <a:t>In-pavement magnetometer</a:t>
          </a:r>
        </a:p>
        <a:p>
          <a:pPr marL="114300" lvl="1" indent="-114300" algn="l" defTabSz="577850">
            <a:lnSpc>
              <a:spcPct val="90000"/>
            </a:lnSpc>
            <a:spcBef>
              <a:spcPct val="0"/>
            </a:spcBef>
            <a:spcAft>
              <a:spcPct val="15000"/>
            </a:spcAft>
            <a:buChar char="•"/>
          </a:pPr>
          <a:r>
            <a:rPr lang="en-US" sz="1300" kern="1200" dirty="0">
              <a:latin typeface="Arial" pitchFamily="34" charset="0"/>
              <a:cs typeface="Arial" pitchFamily="34" charset="0"/>
            </a:rPr>
            <a:t>Video cameras</a:t>
          </a:r>
        </a:p>
        <a:p>
          <a:pPr marL="114300" lvl="1" indent="-114300" algn="l" defTabSz="577850">
            <a:lnSpc>
              <a:spcPct val="90000"/>
            </a:lnSpc>
            <a:spcBef>
              <a:spcPct val="0"/>
            </a:spcBef>
            <a:spcAft>
              <a:spcPct val="15000"/>
            </a:spcAft>
            <a:buChar char="•"/>
          </a:pPr>
          <a:r>
            <a:rPr lang="en-US" sz="1300" kern="1200" dirty="0">
              <a:latin typeface="Arial" pitchFamily="34" charset="0"/>
              <a:cs typeface="Arial" pitchFamily="34" charset="0"/>
            </a:rPr>
            <a:t>Laser technology</a:t>
          </a:r>
        </a:p>
        <a:p>
          <a:pPr marL="114300" lvl="1" indent="-114300" algn="l" defTabSz="577850">
            <a:lnSpc>
              <a:spcPct val="90000"/>
            </a:lnSpc>
            <a:spcBef>
              <a:spcPct val="0"/>
            </a:spcBef>
            <a:spcAft>
              <a:spcPct val="15000"/>
            </a:spcAft>
            <a:buChar char="•"/>
          </a:pPr>
          <a:r>
            <a:rPr lang="en-US" sz="1300" kern="1200" dirty="0">
              <a:latin typeface="Arial" pitchFamily="34" charset="0"/>
              <a:cs typeface="Arial" pitchFamily="34" charset="0"/>
            </a:rPr>
            <a:t>Radar</a:t>
          </a:r>
        </a:p>
      </dsp:txBody>
      <dsp:txXfrm>
        <a:off x="0" y="328508"/>
        <a:ext cx="2834655" cy="1323000"/>
      </dsp:txXfrm>
    </dsp:sp>
    <dsp:sp modelId="{983D95B1-AA23-47BD-9E76-2400776D8D3C}">
      <dsp:nvSpPr>
        <dsp:cNvPr id="0" name=""/>
        <dsp:cNvSpPr/>
      </dsp:nvSpPr>
      <dsp:spPr>
        <a:xfrm>
          <a:off x="175260" y="33599"/>
          <a:ext cx="2453640" cy="442800"/>
        </a:xfrm>
        <a:prstGeom prst="round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742" tIns="0" rIns="92742" bIns="0" numCol="1" spcCol="1270" anchor="ctr" anchorCtr="0">
          <a:noAutofit/>
        </a:bodyPr>
        <a:lstStyle/>
        <a:p>
          <a:pPr marL="0" lvl="0" indent="0" algn="l" defTabSz="577850">
            <a:lnSpc>
              <a:spcPct val="90000"/>
            </a:lnSpc>
            <a:spcBef>
              <a:spcPct val="0"/>
            </a:spcBef>
            <a:spcAft>
              <a:spcPct val="35000"/>
            </a:spcAft>
            <a:buNone/>
          </a:pPr>
          <a:r>
            <a:rPr lang="en-US" sz="1300" kern="1200" dirty="0">
              <a:latin typeface="Arial" pitchFamily="34" charset="0"/>
              <a:cs typeface="Arial" pitchFamily="34" charset="0"/>
            </a:rPr>
            <a:t>Entrance and Exit Counts</a:t>
          </a:r>
          <a:endParaRPr lang="en-US" sz="1300" kern="1200" dirty="0"/>
        </a:p>
      </dsp:txBody>
      <dsp:txXfrm>
        <a:off x="196876" y="55215"/>
        <a:ext cx="2410408" cy="399568"/>
      </dsp:txXfrm>
    </dsp:sp>
    <dsp:sp modelId="{C32DD4D6-514D-4568-B945-91C9EF08CDA2}">
      <dsp:nvSpPr>
        <dsp:cNvPr id="0" name=""/>
        <dsp:cNvSpPr/>
      </dsp:nvSpPr>
      <dsp:spPr>
        <a:xfrm>
          <a:off x="11497" y="1913999"/>
          <a:ext cx="2834655" cy="1134000"/>
        </a:xfrm>
        <a:prstGeom prst="rect">
          <a:avLst/>
        </a:prstGeom>
        <a:solidFill>
          <a:schemeClr val="lt1">
            <a:alpha val="90000"/>
            <a:hueOff val="0"/>
            <a:satOff val="0"/>
            <a:lumOff val="0"/>
            <a:alphaOff val="0"/>
          </a:schemeClr>
        </a:solidFill>
        <a:ln w="25400" cap="flat" cmpd="sng" algn="ctr">
          <a:solidFill>
            <a:schemeClr val="accent1">
              <a:shade val="80000"/>
              <a:hueOff val="306246"/>
              <a:satOff val="-4392"/>
              <a:lumOff val="256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2042" tIns="270764" rIns="272042" bIns="78232" numCol="1" spcCol="1270" anchor="t" anchorCtr="0">
          <a:noAutofit/>
        </a:bodyPr>
        <a:lstStyle/>
        <a:p>
          <a:pPr marL="57150" lvl="1" indent="-57150" algn="l" defTabSz="488950">
            <a:lnSpc>
              <a:spcPct val="90000"/>
            </a:lnSpc>
            <a:spcBef>
              <a:spcPct val="0"/>
            </a:spcBef>
            <a:spcAft>
              <a:spcPct val="15000"/>
            </a:spcAft>
            <a:buChar char="•"/>
          </a:pPr>
          <a:endParaRPr lang="en-US" sz="1100" kern="1200" dirty="0">
            <a:latin typeface="Arial" pitchFamily="34" charset="0"/>
            <a:cs typeface="Arial" pitchFamily="34" charset="0"/>
          </a:endParaRPr>
        </a:p>
        <a:p>
          <a:pPr marL="114300" lvl="1" indent="-114300" algn="l" defTabSz="577850">
            <a:lnSpc>
              <a:spcPct val="90000"/>
            </a:lnSpc>
            <a:spcBef>
              <a:spcPct val="0"/>
            </a:spcBef>
            <a:spcAft>
              <a:spcPct val="15000"/>
            </a:spcAft>
            <a:buChar char="•"/>
          </a:pPr>
          <a:r>
            <a:rPr lang="en-US" sz="1300" kern="1200" dirty="0">
              <a:latin typeface="Arial" pitchFamily="34" charset="0"/>
              <a:cs typeface="Arial" pitchFamily="34" charset="0"/>
            </a:rPr>
            <a:t>Infrared/magnetometers</a:t>
          </a:r>
        </a:p>
        <a:p>
          <a:pPr marL="114300" lvl="1" indent="-114300" algn="l" defTabSz="577850">
            <a:lnSpc>
              <a:spcPct val="90000"/>
            </a:lnSpc>
            <a:spcBef>
              <a:spcPct val="0"/>
            </a:spcBef>
            <a:spcAft>
              <a:spcPct val="15000"/>
            </a:spcAft>
            <a:buChar char="•"/>
          </a:pPr>
          <a:r>
            <a:rPr lang="en-US" sz="1300" kern="1200" dirty="0">
              <a:latin typeface="Arial" pitchFamily="34" charset="0"/>
              <a:cs typeface="Arial" pitchFamily="34" charset="0"/>
            </a:rPr>
            <a:t>Microwave/magnetometers</a:t>
          </a:r>
        </a:p>
        <a:p>
          <a:pPr marL="114300" lvl="1" indent="-114300" algn="l" defTabSz="577850">
            <a:lnSpc>
              <a:spcPct val="90000"/>
            </a:lnSpc>
            <a:spcBef>
              <a:spcPct val="0"/>
            </a:spcBef>
            <a:spcAft>
              <a:spcPct val="15000"/>
            </a:spcAft>
            <a:buChar char="•"/>
          </a:pPr>
          <a:r>
            <a:rPr lang="en-US" sz="1300" kern="1200" dirty="0">
              <a:latin typeface="Arial" pitchFamily="34" charset="0"/>
              <a:cs typeface="Arial" pitchFamily="34" charset="0"/>
            </a:rPr>
            <a:t>Video cameras</a:t>
          </a:r>
        </a:p>
      </dsp:txBody>
      <dsp:txXfrm>
        <a:off x="11497" y="1913999"/>
        <a:ext cx="2834655" cy="1134000"/>
      </dsp:txXfrm>
    </dsp:sp>
    <dsp:sp modelId="{E9377BD2-FE95-4A2A-A464-A6D18F7C323E}">
      <dsp:nvSpPr>
        <dsp:cNvPr id="0" name=""/>
        <dsp:cNvSpPr/>
      </dsp:nvSpPr>
      <dsp:spPr>
        <a:xfrm>
          <a:off x="184934" y="1782182"/>
          <a:ext cx="2453640" cy="442800"/>
        </a:xfrm>
        <a:prstGeom prst="roundRect">
          <a:avLst/>
        </a:prstGeom>
        <a:solidFill>
          <a:schemeClr val="accent1">
            <a:shade val="80000"/>
            <a:hueOff val="306246"/>
            <a:satOff val="-4392"/>
            <a:lumOff val="256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742" tIns="0" rIns="92742" bIns="0" numCol="1" spcCol="1270" anchor="ctr" anchorCtr="0">
          <a:noAutofit/>
        </a:bodyPr>
        <a:lstStyle/>
        <a:p>
          <a:pPr marL="0" lvl="0" indent="0" algn="l" defTabSz="577850">
            <a:lnSpc>
              <a:spcPct val="90000"/>
            </a:lnSpc>
            <a:spcBef>
              <a:spcPct val="0"/>
            </a:spcBef>
            <a:spcAft>
              <a:spcPct val="35000"/>
            </a:spcAft>
            <a:buNone/>
          </a:pPr>
          <a:r>
            <a:rPr lang="en-US" sz="1300" kern="1200" dirty="0"/>
            <a:t>Space Occupancy Counts</a:t>
          </a:r>
        </a:p>
      </dsp:txBody>
      <dsp:txXfrm>
        <a:off x="206550" y="1803798"/>
        <a:ext cx="2410408" cy="39956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72" tIns="46586" rIns="93172" bIns="46586" rtlCol="0"/>
          <a:lstStyle>
            <a:lvl1pPr algn="l">
              <a:defRPr sz="1200"/>
            </a:lvl1pPr>
          </a:lstStyle>
          <a:p>
            <a:endParaRPr lang="en-US" dirty="0"/>
          </a:p>
        </p:txBody>
      </p:sp>
      <p:sp>
        <p:nvSpPr>
          <p:cNvPr id="3" name="Date Placeholder 2"/>
          <p:cNvSpPr>
            <a:spLocks noGrp="1"/>
          </p:cNvSpPr>
          <p:nvPr>
            <p:ph type="dt" sz="quarter" idx="1"/>
          </p:nvPr>
        </p:nvSpPr>
        <p:spPr>
          <a:xfrm>
            <a:off x="3970938" y="1"/>
            <a:ext cx="3037840" cy="464820"/>
          </a:xfrm>
          <a:prstGeom prst="rect">
            <a:avLst/>
          </a:prstGeom>
        </p:spPr>
        <p:txBody>
          <a:bodyPr vert="horz" lIns="93172" tIns="46586" rIns="93172" bIns="46586" rtlCol="0"/>
          <a:lstStyle>
            <a:lvl1pPr algn="r">
              <a:defRPr sz="1200"/>
            </a:lvl1pPr>
          </a:lstStyle>
          <a:p>
            <a:fld id="{A515A66A-A9E5-4C64-8B5A-ABC1A31C741E}" type="datetimeFigureOut">
              <a:rPr lang="en-US" smtClean="0"/>
              <a:pPr/>
              <a:t>7/31/2017</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2" tIns="46586" rIns="93172" bIns="4658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2" tIns="46586" rIns="93172" bIns="46586" rtlCol="0" anchor="b"/>
          <a:lstStyle>
            <a:lvl1pPr algn="r">
              <a:defRPr sz="1200"/>
            </a:lvl1pPr>
          </a:lstStyle>
          <a:p>
            <a:fld id="{F458818B-0101-4E53-8660-6DF2EA3DC29A}" type="slidenum">
              <a:rPr lang="en-US" smtClean="0"/>
              <a:pPr/>
              <a:t>‹#›</a:t>
            </a:fld>
            <a:endParaRPr lang="en-US" dirty="0"/>
          </a:p>
        </p:txBody>
      </p:sp>
    </p:spTree>
    <p:extLst>
      <p:ext uri="{BB962C8B-B14F-4D97-AF65-F5344CB8AC3E}">
        <p14:creationId xmlns:p14="http://schemas.microsoft.com/office/powerpoint/2010/main" val="8762854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72" tIns="46586" rIns="93172" bIns="46586" rtlCol="0"/>
          <a:lstStyle>
            <a:lvl1pPr algn="l">
              <a:defRPr sz="1200"/>
            </a:lvl1pPr>
          </a:lstStyle>
          <a:p>
            <a:pPr>
              <a:defRPr/>
            </a:pPr>
            <a:endParaRPr lang="en-US" dirty="0"/>
          </a:p>
        </p:txBody>
      </p:sp>
      <p:sp>
        <p:nvSpPr>
          <p:cNvPr id="3" name="Date Placeholder 2"/>
          <p:cNvSpPr>
            <a:spLocks noGrp="1"/>
          </p:cNvSpPr>
          <p:nvPr>
            <p:ph type="dt" idx="1"/>
          </p:nvPr>
        </p:nvSpPr>
        <p:spPr>
          <a:xfrm>
            <a:off x="3970938" y="1"/>
            <a:ext cx="3037840" cy="464820"/>
          </a:xfrm>
          <a:prstGeom prst="rect">
            <a:avLst/>
          </a:prstGeom>
        </p:spPr>
        <p:txBody>
          <a:bodyPr vert="horz" lIns="93172" tIns="46586" rIns="93172" bIns="46586" rtlCol="0"/>
          <a:lstStyle>
            <a:lvl1pPr algn="r">
              <a:defRPr sz="1200"/>
            </a:lvl1pPr>
          </a:lstStyle>
          <a:p>
            <a:pPr>
              <a:defRPr/>
            </a:pPr>
            <a:fld id="{5D37EC5B-7D39-48B2-86BD-1B9C81C61A4A}" type="datetimeFigureOut">
              <a:rPr lang="en-US"/>
              <a:pPr>
                <a:defRPr/>
              </a:pPr>
              <a:t>7/31/2017</a:t>
            </a:fld>
            <a:endParaRPr lang="en-US" dirty="0"/>
          </a:p>
        </p:txBody>
      </p:sp>
      <p:sp>
        <p:nvSpPr>
          <p:cNvPr id="4" name="Slide Image Placeholder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93172" tIns="46586" rIns="93172" bIns="46586" rtlCol="0" anchor="ctr"/>
          <a:lstStyle/>
          <a:p>
            <a:pPr lvl="0"/>
            <a:endParaRPr lang="en-US" noProof="0"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2" tIns="46586" rIns="93172" bIns="46586"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200"/>
            </a:lvl1pPr>
          </a:lstStyle>
          <a:p>
            <a:pPr>
              <a:defRPr/>
            </a:pPr>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200"/>
            </a:lvl1pPr>
          </a:lstStyle>
          <a:p>
            <a:pPr>
              <a:defRPr/>
            </a:pPr>
            <a:fld id="{CC9B4117-59AD-48F2-A104-C6B4C82FBFB5}" type="slidenum">
              <a:rPr lang="en-US"/>
              <a:pPr>
                <a:defRPr/>
              </a:pPr>
              <a:t>‹#›</a:t>
            </a:fld>
            <a:endParaRPr lang="en-US" dirty="0"/>
          </a:p>
        </p:txBody>
      </p:sp>
    </p:spTree>
    <p:extLst>
      <p:ext uri="{BB962C8B-B14F-4D97-AF65-F5344CB8AC3E}">
        <p14:creationId xmlns:p14="http://schemas.microsoft.com/office/powerpoint/2010/main" val="26056248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50000"/>
              </a:lnSpc>
            </a:pPr>
            <a:r>
              <a:rPr lang="en-US" dirty="0"/>
              <a:t>Thank you for the opportunity</a:t>
            </a:r>
            <a:r>
              <a:rPr lang="en-US" baseline="0" dirty="0"/>
              <a:t> to talk with you the MAASTO </a:t>
            </a:r>
            <a:r>
              <a:rPr lang="en-US" dirty="0"/>
              <a:t>Regional Truck Parking</a:t>
            </a:r>
            <a:r>
              <a:rPr lang="en-US" baseline="0" dirty="0"/>
              <a:t> Information Management System.</a:t>
            </a:r>
          </a:p>
          <a:p>
            <a:pPr>
              <a:lnSpc>
                <a:spcPct val="150000"/>
              </a:lnSpc>
            </a:pPr>
            <a:endParaRPr lang="en-US" baseline="0" dirty="0"/>
          </a:p>
          <a:p>
            <a:pPr>
              <a:lnSpc>
                <a:spcPct val="150000"/>
              </a:lnSpc>
            </a:pPr>
            <a:r>
              <a:rPr lang="en-US" baseline="0" dirty="0"/>
              <a:t>TPIMS is </a:t>
            </a:r>
            <a:r>
              <a:rPr lang="en-US" dirty="0"/>
              <a:t>an innovative program for making freight movements on our major highway corridors safer and more efficient.</a:t>
            </a:r>
          </a:p>
          <a:p>
            <a:pPr>
              <a:lnSpc>
                <a:spcPct val="150000"/>
              </a:lnSpc>
            </a:pPr>
            <a:endParaRPr lang="en-US" dirty="0"/>
          </a:p>
          <a:p>
            <a:pPr>
              <a:lnSpc>
                <a:spcPct val="150000"/>
              </a:lnSpc>
            </a:pPr>
            <a:r>
              <a:rPr lang="en-US" baseline="0" dirty="0"/>
              <a:t>TPIMS is a joint project of eight partner states that belong to MAASTO – the Mid America Association of State Transportation Officials. </a:t>
            </a:r>
          </a:p>
          <a:p>
            <a:pPr>
              <a:lnSpc>
                <a:spcPct val="150000"/>
              </a:lnSpc>
            </a:pPr>
            <a:endParaRPr lang="en-US" baseline="0" dirty="0"/>
          </a:p>
          <a:p>
            <a:pPr>
              <a:lnSpc>
                <a:spcPct val="150000"/>
              </a:lnSpc>
            </a:pPr>
            <a:r>
              <a:rPr lang="en-US" baseline="0" dirty="0"/>
              <a:t>This project was made possible by a $25 million TIGER grant awarded in 2015.  And before I go into more detail about it, I’d like to show you a short video we made to summarize the project and its benefits.</a:t>
            </a:r>
          </a:p>
        </p:txBody>
      </p:sp>
      <p:sp>
        <p:nvSpPr>
          <p:cNvPr id="4" name="Slide Number Placeholder 3"/>
          <p:cNvSpPr>
            <a:spLocks noGrp="1"/>
          </p:cNvSpPr>
          <p:nvPr>
            <p:ph type="sldNum" sz="quarter" idx="10"/>
          </p:nvPr>
        </p:nvSpPr>
        <p:spPr/>
        <p:txBody>
          <a:bodyPr/>
          <a:lstStyle/>
          <a:p>
            <a:pPr defTabSz="916503" fontAlgn="auto">
              <a:spcBef>
                <a:spcPts val="0"/>
              </a:spcBef>
              <a:spcAft>
                <a:spcPts val="0"/>
              </a:spcAft>
              <a:defRPr/>
            </a:pPr>
            <a:fld id="{CC9B4117-59AD-48F2-A104-C6B4C82FBFB5}" type="slidenum">
              <a:rPr lang="en-US" sz="1800" kern="0">
                <a:solidFill>
                  <a:sysClr val="windowText" lastClr="000000"/>
                </a:solidFill>
              </a:rPr>
              <a:pPr defTabSz="916503" fontAlgn="auto">
                <a:spcBef>
                  <a:spcPts val="0"/>
                </a:spcBef>
                <a:spcAft>
                  <a:spcPts val="0"/>
                </a:spcAft>
                <a:defRPr/>
              </a:pPr>
              <a:t>1</a:t>
            </a:fld>
            <a:endParaRPr lang="en-US" sz="1800" kern="0" dirty="0">
              <a:solidFill>
                <a:sysClr val="windowText" lastClr="000000"/>
              </a:solidFill>
            </a:endParaRPr>
          </a:p>
        </p:txBody>
      </p:sp>
    </p:spTree>
    <p:extLst>
      <p:ext uri="{BB962C8B-B14F-4D97-AF65-F5344CB8AC3E}">
        <p14:creationId xmlns:p14="http://schemas.microsoft.com/office/powerpoint/2010/main" val="1935464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16503" fontAlgn="auto">
              <a:spcBef>
                <a:spcPts val="0"/>
              </a:spcBef>
              <a:spcAft>
                <a:spcPts val="0"/>
              </a:spcAft>
              <a:defRPr/>
            </a:pPr>
            <a:fld id="{CC9B4117-59AD-48F2-A104-C6B4C82FBFB5}" type="slidenum">
              <a:rPr lang="en-US" sz="1800" kern="0">
                <a:solidFill>
                  <a:sysClr val="windowText" lastClr="000000"/>
                </a:solidFill>
              </a:rPr>
              <a:pPr defTabSz="916503" fontAlgn="auto">
                <a:spcBef>
                  <a:spcPts val="0"/>
                </a:spcBef>
                <a:spcAft>
                  <a:spcPts val="0"/>
                </a:spcAft>
                <a:defRPr/>
              </a:pPr>
              <a:t>10</a:t>
            </a:fld>
            <a:endParaRPr lang="en-US" sz="1800" kern="0" dirty="0">
              <a:solidFill>
                <a:sysClr val="windowText" lastClr="000000"/>
              </a:solidFill>
            </a:endParaRPr>
          </a:p>
        </p:txBody>
      </p:sp>
    </p:spTree>
    <p:extLst>
      <p:ext uri="{BB962C8B-B14F-4D97-AF65-F5344CB8AC3E}">
        <p14:creationId xmlns:p14="http://schemas.microsoft.com/office/powerpoint/2010/main" val="504777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16503" fontAlgn="auto">
              <a:spcBef>
                <a:spcPts val="0"/>
              </a:spcBef>
              <a:spcAft>
                <a:spcPts val="0"/>
              </a:spcAft>
              <a:defRPr/>
            </a:pPr>
            <a:fld id="{CC9B4117-59AD-48F2-A104-C6B4C82FBFB5}" type="slidenum">
              <a:rPr lang="en-US" sz="1800" kern="0">
                <a:solidFill>
                  <a:sysClr val="windowText" lastClr="000000"/>
                </a:solidFill>
              </a:rPr>
              <a:pPr defTabSz="916503" fontAlgn="auto">
                <a:spcBef>
                  <a:spcPts val="0"/>
                </a:spcBef>
                <a:spcAft>
                  <a:spcPts val="0"/>
                </a:spcAft>
                <a:defRPr/>
              </a:pPr>
              <a:t>11</a:t>
            </a:fld>
            <a:endParaRPr lang="en-US" sz="1800" kern="0" dirty="0">
              <a:solidFill>
                <a:sysClr val="windowText" lastClr="000000"/>
              </a:solidFill>
            </a:endParaRPr>
          </a:p>
        </p:txBody>
      </p:sp>
    </p:spTree>
    <p:extLst>
      <p:ext uri="{BB962C8B-B14F-4D97-AF65-F5344CB8AC3E}">
        <p14:creationId xmlns:p14="http://schemas.microsoft.com/office/powerpoint/2010/main" val="3251306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16503" fontAlgn="auto">
              <a:spcBef>
                <a:spcPts val="0"/>
              </a:spcBef>
              <a:spcAft>
                <a:spcPts val="0"/>
              </a:spcAft>
              <a:defRPr/>
            </a:pPr>
            <a:fld id="{CC9B4117-59AD-48F2-A104-C6B4C82FBFB5}" type="slidenum">
              <a:rPr lang="en-US" sz="1800" kern="0">
                <a:solidFill>
                  <a:sysClr val="windowText" lastClr="000000"/>
                </a:solidFill>
              </a:rPr>
              <a:pPr defTabSz="916503" fontAlgn="auto">
                <a:spcBef>
                  <a:spcPts val="0"/>
                </a:spcBef>
                <a:spcAft>
                  <a:spcPts val="0"/>
                </a:spcAft>
                <a:defRPr/>
              </a:pPr>
              <a:t>12</a:t>
            </a:fld>
            <a:endParaRPr lang="en-US" sz="1800" kern="0" dirty="0">
              <a:solidFill>
                <a:sysClr val="windowText" lastClr="000000"/>
              </a:solidFill>
            </a:endParaRPr>
          </a:p>
        </p:txBody>
      </p:sp>
    </p:spTree>
    <p:extLst>
      <p:ext uri="{BB962C8B-B14F-4D97-AF65-F5344CB8AC3E}">
        <p14:creationId xmlns:p14="http://schemas.microsoft.com/office/powerpoint/2010/main" val="4151305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So let’s talk about what we’ve accomplished since we started in early 2016 – and where we’re going between now and our 2018 launch.</a:t>
            </a:r>
            <a:endParaRPr lang="en-US" dirty="0"/>
          </a:p>
        </p:txBody>
      </p:sp>
      <p:sp>
        <p:nvSpPr>
          <p:cNvPr id="4" name="Slide Number Placeholder 3"/>
          <p:cNvSpPr>
            <a:spLocks noGrp="1"/>
          </p:cNvSpPr>
          <p:nvPr>
            <p:ph type="sldNum" sz="quarter" idx="10"/>
          </p:nvPr>
        </p:nvSpPr>
        <p:spPr/>
        <p:txBody>
          <a:bodyPr/>
          <a:lstStyle/>
          <a:p>
            <a:pPr defTabSz="916503" fontAlgn="auto">
              <a:spcBef>
                <a:spcPts val="0"/>
              </a:spcBef>
              <a:spcAft>
                <a:spcPts val="0"/>
              </a:spcAft>
              <a:defRPr/>
            </a:pPr>
            <a:fld id="{CC9B4117-59AD-48F2-A104-C6B4C82FBFB5}" type="slidenum">
              <a:rPr lang="en-US" sz="1800" kern="0">
                <a:solidFill>
                  <a:sysClr val="windowText" lastClr="000000"/>
                </a:solidFill>
              </a:rPr>
              <a:pPr defTabSz="916503" fontAlgn="auto">
                <a:spcBef>
                  <a:spcPts val="0"/>
                </a:spcBef>
                <a:spcAft>
                  <a:spcPts val="0"/>
                </a:spcAft>
                <a:defRPr/>
              </a:pPr>
              <a:t>13</a:t>
            </a:fld>
            <a:endParaRPr lang="en-US" sz="1800" kern="0" dirty="0">
              <a:solidFill>
                <a:sysClr val="windowText" lastClr="000000"/>
              </a:solidFill>
            </a:endParaRPr>
          </a:p>
        </p:txBody>
      </p:sp>
    </p:spTree>
    <p:extLst>
      <p:ext uri="{BB962C8B-B14F-4D97-AF65-F5344CB8AC3E}">
        <p14:creationId xmlns:p14="http://schemas.microsoft.com/office/powerpoint/2010/main" val="3833440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Phase 1 is complete.  And we accomplished quite a lot in the last three quarters of 2016 along the way.</a:t>
            </a:r>
          </a:p>
          <a:p>
            <a:endParaRPr lang="en-US" baseline="0" dirty="0"/>
          </a:p>
          <a:p>
            <a:r>
              <a:rPr lang="en-US" baseline="0" dirty="0"/>
              <a:t>The most significant completed task was development of the 30 percent plans.</a:t>
            </a:r>
            <a:endParaRPr lang="en-US" dirty="0"/>
          </a:p>
        </p:txBody>
      </p:sp>
      <p:sp>
        <p:nvSpPr>
          <p:cNvPr id="4" name="Slide Number Placeholder 3"/>
          <p:cNvSpPr>
            <a:spLocks noGrp="1"/>
          </p:cNvSpPr>
          <p:nvPr>
            <p:ph type="sldNum" sz="quarter" idx="10"/>
          </p:nvPr>
        </p:nvSpPr>
        <p:spPr/>
        <p:txBody>
          <a:bodyPr/>
          <a:lstStyle/>
          <a:p>
            <a:pPr defTabSz="916503" fontAlgn="auto">
              <a:spcBef>
                <a:spcPts val="0"/>
              </a:spcBef>
              <a:spcAft>
                <a:spcPts val="0"/>
              </a:spcAft>
              <a:defRPr/>
            </a:pPr>
            <a:fld id="{CC9B4117-59AD-48F2-A104-C6B4C82FBFB5}" type="slidenum">
              <a:rPr lang="en-US" sz="1800" kern="0">
                <a:solidFill>
                  <a:sysClr val="windowText" lastClr="000000"/>
                </a:solidFill>
              </a:rPr>
              <a:pPr defTabSz="916503" fontAlgn="auto">
                <a:spcBef>
                  <a:spcPts val="0"/>
                </a:spcBef>
                <a:spcAft>
                  <a:spcPts val="0"/>
                </a:spcAft>
                <a:defRPr/>
              </a:pPr>
              <a:t>14</a:t>
            </a:fld>
            <a:endParaRPr lang="en-US" sz="1800" kern="0" dirty="0">
              <a:solidFill>
                <a:sysClr val="windowText" lastClr="000000"/>
              </a:solidFill>
            </a:endParaRPr>
          </a:p>
        </p:txBody>
      </p:sp>
    </p:spTree>
    <p:extLst>
      <p:ext uri="{BB962C8B-B14F-4D97-AF65-F5344CB8AC3E}">
        <p14:creationId xmlns:p14="http://schemas.microsoft.com/office/powerpoint/2010/main" val="2652117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Thirty percent design rally put in place the operational framework for the system.</a:t>
            </a:r>
          </a:p>
          <a:p>
            <a:endParaRPr lang="en-US" dirty="0"/>
          </a:p>
          <a:p>
            <a:r>
              <a:rPr lang="en-US" dirty="0"/>
              <a:t>And again, in terms of creating a seamless regional system, this was the key to making sure that every state delivered in a way that produced a unified </a:t>
            </a:r>
            <a:r>
              <a:rPr lang="en-US" baseline="0" dirty="0"/>
              <a:t>TPIMS system.</a:t>
            </a:r>
          </a:p>
        </p:txBody>
      </p:sp>
      <p:sp>
        <p:nvSpPr>
          <p:cNvPr id="4" name="Slide Number Placeholder 3"/>
          <p:cNvSpPr>
            <a:spLocks noGrp="1"/>
          </p:cNvSpPr>
          <p:nvPr>
            <p:ph type="sldNum" sz="quarter" idx="10"/>
          </p:nvPr>
        </p:nvSpPr>
        <p:spPr/>
        <p:txBody>
          <a:bodyPr/>
          <a:lstStyle/>
          <a:p>
            <a:pPr defTabSz="916503" fontAlgn="auto">
              <a:spcBef>
                <a:spcPts val="0"/>
              </a:spcBef>
              <a:spcAft>
                <a:spcPts val="0"/>
              </a:spcAft>
              <a:defRPr/>
            </a:pPr>
            <a:fld id="{CC9B4117-59AD-48F2-A104-C6B4C82FBFB5}" type="slidenum">
              <a:rPr lang="en-US" sz="1800" kern="0">
                <a:solidFill>
                  <a:sysClr val="windowText" lastClr="000000"/>
                </a:solidFill>
              </a:rPr>
              <a:pPr defTabSz="916503" fontAlgn="auto">
                <a:spcBef>
                  <a:spcPts val="0"/>
                </a:spcBef>
                <a:spcAft>
                  <a:spcPts val="0"/>
                </a:spcAft>
                <a:defRPr/>
              </a:pPr>
              <a:t>15</a:t>
            </a:fld>
            <a:endParaRPr lang="en-US" sz="1800" kern="0" dirty="0">
              <a:solidFill>
                <a:sysClr val="windowText" lastClr="000000"/>
              </a:solidFill>
            </a:endParaRPr>
          </a:p>
        </p:txBody>
      </p:sp>
    </p:spTree>
    <p:extLst>
      <p:ext uri="{BB962C8B-B14F-4D97-AF65-F5344CB8AC3E}">
        <p14:creationId xmlns:p14="http://schemas.microsoft.com/office/powerpoint/2010/main" val="67293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Phase two is now underway.  As we move towards procurement, each</a:t>
            </a:r>
            <a:r>
              <a:rPr lang="en-US" sz="1200" kern="1200" baseline="0" dirty="0">
                <a:solidFill>
                  <a:schemeClr val="tx1"/>
                </a:solidFill>
                <a:effectLst/>
                <a:latin typeface="+mn-lt"/>
                <a:ea typeface="+mn-ea"/>
                <a:cs typeface="+mn-cs"/>
              </a:rPr>
              <a:t> state is designing its individual portion of the system.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a:solidFill>
                  <a:schemeClr val="tx1"/>
                </a:solidFill>
                <a:effectLst/>
                <a:latin typeface="+mn-lt"/>
                <a:ea typeface="+mn-ea"/>
                <a:cs typeface="+mn-cs"/>
              </a:rPr>
              <a:t>Some states are using design-build to accelerate completion.  One of them, Ohio, already is in procurement and will soon be followed by Iowa and Michigan.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a:solidFill>
                  <a:schemeClr val="tx1"/>
                </a:solidFill>
                <a:effectLst/>
                <a:latin typeface="+mn-lt"/>
                <a:ea typeface="+mn-ea"/>
                <a:cs typeface="+mn-cs"/>
              </a:rPr>
              <a:t>And we’ve put in place the measurement and reporting systems that will help us document the impact of TPIMS on the regional and national freight system.</a:t>
            </a:r>
          </a:p>
          <a:p>
            <a:endParaRPr lang="en-US" dirty="0"/>
          </a:p>
        </p:txBody>
      </p:sp>
      <p:sp>
        <p:nvSpPr>
          <p:cNvPr id="4" name="Slide Number Placeholder 3"/>
          <p:cNvSpPr>
            <a:spLocks noGrp="1"/>
          </p:cNvSpPr>
          <p:nvPr>
            <p:ph type="sldNum" sz="quarter" idx="10"/>
          </p:nvPr>
        </p:nvSpPr>
        <p:spPr/>
        <p:txBody>
          <a:bodyPr/>
          <a:lstStyle/>
          <a:p>
            <a:pPr defTabSz="916503" fontAlgn="auto">
              <a:spcBef>
                <a:spcPts val="0"/>
              </a:spcBef>
              <a:spcAft>
                <a:spcPts val="0"/>
              </a:spcAft>
              <a:defRPr/>
            </a:pPr>
            <a:fld id="{CC9B4117-59AD-48F2-A104-C6B4C82FBFB5}" type="slidenum">
              <a:rPr lang="en-US" sz="1800" kern="0">
                <a:solidFill>
                  <a:sysClr val="windowText" lastClr="000000"/>
                </a:solidFill>
              </a:rPr>
              <a:pPr defTabSz="916503" fontAlgn="auto">
                <a:spcBef>
                  <a:spcPts val="0"/>
                </a:spcBef>
                <a:spcAft>
                  <a:spcPts val="0"/>
                </a:spcAft>
                <a:defRPr/>
              </a:pPr>
              <a:t>16</a:t>
            </a:fld>
            <a:endParaRPr lang="en-US" sz="1800" kern="0" dirty="0">
              <a:solidFill>
                <a:sysClr val="windowText" lastClr="000000"/>
              </a:solidFill>
            </a:endParaRPr>
          </a:p>
        </p:txBody>
      </p:sp>
    </p:spTree>
    <p:extLst>
      <p:ext uri="{BB962C8B-B14F-4D97-AF65-F5344CB8AC3E}">
        <p14:creationId xmlns:p14="http://schemas.microsoft.com/office/powerpoint/2010/main" val="846921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These performance measures are critically important to proving that TPIMS is a success, one that can serve as a national model</a:t>
            </a:r>
            <a:r>
              <a:rPr lang="en-US" sz="1200" kern="1200" baseline="0" dirty="0">
                <a:solidFill>
                  <a:schemeClr val="tx1"/>
                </a:solidFill>
                <a:effectLst/>
                <a:latin typeface="+mn-lt"/>
                <a:ea typeface="+mn-ea"/>
                <a:cs typeface="+mn-cs"/>
              </a:rPr>
              <a:t> for a freight parking system. We will be collecting and analyzing data annually on: </a:t>
            </a:r>
          </a:p>
          <a:p>
            <a:endParaRPr lang="en-US" sz="1200" kern="1200" dirty="0">
              <a:solidFill>
                <a:schemeClr val="tx1"/>
              </a:solidFill>
              <a:effectLst/>
              <a:latin typeface="+mn-lt"/>
              <a:ea typeface="+mn-ea"/>
              <a:cs typeface="+mn-cs"/>
            </a:endParaRPr>
          </a:p>
          <a:p>
            <a:pPr marL="228600" indent="-228600">
              <a:buAutoNum type="arabicPeriod"/>
            </a:pPr>
            <a:r>
              <a:rPr lang="en-US" sz="1200" b="1" kern="1200" dirty="0">
                <a:solidFill>
                  <a:schemeClr val="tx1"/>
                </a:solidFill>
                <a:effectLst/>
                <a:latin typeface="+mn-lt"/>
                <a:ea typeface="+mn-ea"/>
                <a:cs typeface="+mn-cs"/>
              </a:rPr>
              <a:t>Parking utilization and demand</a:t>
            </a:r>
            <a:r>
              <a:rPr lang="en-US" sz="1200" kern="1200" dirty="0">
                <a:solidFill>
                  <a:schemeClr val="tx1"/>
                </a:solidFill>
                <a:effectLst/>
                <a:latin typeface="+mn-lt"/>
                <a:ea typeface="+mn-ea"/>
                <a:cs typeface="+mn-cs"/>
              </a:rPr>
              <a:t>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This measures driver perceptions of how full MAASTO truck stops are and how often. We’ll collect this data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through system statistics and 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yearly driver survey. The survey will</a:t>
            </a:r>
            <a:r>
              <a:rPr lang="en-US" sz="1200" kern="1200" baseline="0" dirty="0">
                <a:solidFill>
                  <a:schemeClr val="tx1"/>
                </a:solidFill>
                <a:effectLst/>
                <a:latin typeface="+mn-lt"/>
                <a:ea typeface="+mn-ea"/>
                <a:cs typeface="+mn-cs"/>
              </a:rPr>
              <a:t> be </a:t>
            </a:r>
            <a:r>
              <a:rPr lang="en-US" sz="1200" kern="1200" dirty="0">
                <a:solidFill>
                  <a:schemeClr val="tx1"/>
                </a:solidFill>
                <a:effectLst/>
                <a:latin typeface="+mn-lt"/>
                <a:ea typeface="+mn-ea"/>
                <a:cs typeface="+mn-cs"/>
              </a:rPr>
              <a:t>conducted by the American Transportation Research Institute (ATRI).</a:t>
            </a:r>
          </a:p>
          <a:p>
            <a:pPr marL="0" indent="0">
              <a:buNone/>
            </a:pPr>
            <a:endParaRPr lang="en-US" sz="1200" kern="1200" dirty="0">
              <a:solidFill>
                <a:schemeClr val="tx1"/>
              </a:solidFill>
              <a:effectLst/>
              <a:latin typeface="+mn-lt"/>
              <a:ea typeface="+mn-ea"/>
              <a:cs typeface="+mn-cs"/>
            </a:endParaRPr>
          </a:p>
          <a:p>
            <a:pPr marL="228600" indent="-228600">
              <a:buAutoNum type="arabicPeriod" startAt="2"/>
            </a:pPr>
            <a:r>
              <a:rPr lang="en-US" sz="1200" b="1" kern="1200" dirty="0">
                <a:solidFill>
                  <a:schemeClr val="tx1"/>
                </a:solidFill>
                <a:effectLst/>
                <a:latin typeface="+mn-lt"/>
                <a:ea typeface="+mn-ea"/>
                <a:cs typeface="+mn-cs"/>
              </a:rPr>
              <a:t>Corridor safety</a:t>
            </a:r>
            <a:r>
              <a:rPr lang="en-US" sz="1200" kern="1200" dirty="0">
                <a:solidFill>
                  <a:schemeClr val="tx1"/>
                </a:solidFill>
                <a:effectLst/>
                <a:latin typeface="+mn-lt"/>
                <a:ea typeface="+mn-ea"/>
                <a:cs typeface="+mn-cs"/>
              </a:rPr>
              <a:t>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We’ll measure fatigue-related crashes on TPIMS corridors. Corridor safety data - including fatigue-related truck crash rates, types and patterns - will be analyzed and reported by the Mid-America Freight Coalition (MAFC). </a:t>
            </a:r>
          </a:p>
          <a:p>
            <a:pPr marL="0" indent="0">
              <a:buNone/>
            </a:pPr>
            <a:endParaRPr lang="en-US" sz="1200" kern="1200" dirty="0">
              <a:solidFill>
                <a:schemeClr val="tx1"/>
              </a:solidFill>
              <a:effectLst/>
              <a:latin typeface="+mn-lt"/>
              <a:ea typeface="+mn-ea"/>
              <a:cs typeface="+mn-cs"/>
            </a:endParaRPr>
          </a:p>
          <a:p>
            <a:pPr marL="228600" indent="-228600">
              <a:buAutoNum type="arabicPeriod" startAt="3"/>
            </a:pPr>
            <a:r>
              <a:rPr lang="en-US" sz="1200" b="1" kern="1200" dirty="0">
                <a:solidFill>
                  <a:schemeClr val="tx1"/>
                </a:solidFill>
                <a:effectLst/>
                <a:latin typeface="+mn-lt"/>
                <a:ea typeface="+mn-ea"/>
                <a:cs typeface="+mn-cs"/>
              </a:rPr>
              <a:t>System reliability </a:t>
            </a:r>
            <a:br>
              <a:rPr lang="en-US" sz="1200" b="1"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This</a:t>
            </a:r>
            <a:r>
              <a:rPr lang="en-US" sz="1200" b="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shows how well the system is operating. System reliability will be measured by total system downtime, number of user complaints and the difference in the number of spots that the system says are open and that are available. </a:t>
            </a:r>
          </a:p>
          <a:p>
            <a:pPr marL="0" inden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defTabSz="916503" fontAlgn="auto">
              <a:spcBef>
                <a:spcPts val="0"/>
              </a:spcBef>
              <a:spcAft>
                <a:spcPts val="0"/>
              </a:spcAft>
              <a:defRPr/>
            </a:pPr>
            <a:fld id="{CC9B4117-59AD-48F2-A104-C6B4C82FBFB5}" type="slidenum">
              <a:rPr lang="en-US" sz="1800" kern="0">
                <a:solidFill>
                  <a:sysClr val="windowText" lastClr="000000"/>
                </a:solidFill>
              </a:rPr>
              <a:pPr defTabSz="916503" fontAlgn="auto">
                <a:spcBef>
                  <a:spcPts val="0"/>
                </a:spcBef>
                <a:spcAft>
                  <a:spcPts val="0"/>
                </a:spcAft>
                <a:defRPr/>
              </a:pPr>
              <a:t>17</a:t>
            </a:fld>
            <a:endParaRPr lang="en-US" sz="1800" kern="0" dirty="0">
              <a:solidFill>
                <a:sysClr val="windowText" lastClr="000000"/>
              </a:solidFill>
            </a:endParaRPr>
          </a:p>
        </p:txBody>
      </p:sp>
    </p:spTree>
    <p:extLst>
      <p:ext uri="{BB962C8B-B14F-4D97-AF65-F5344CB8AC3E}">
        <p14:creationId xmlns:p14="http://schemas.microsoft.com/office/powerpoint/2010/main" val="2863669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has been a very quick overview of TPIMS, what it is, where we’re at and where we’re going.</a:t>
            </a:r>
          </a:p>
          <a:p>
            <a:endParaRPr lang="en-US" baseline="0" dirty="0"/>
          </a:p>
          <a:p>
            <a:r>
              <a:rPr lang="en-US" baseline="0" dirty="0"/>
              <a:t>If you want to learn more about the project, please visit our project website, email us your questions or call.</a:t>
            </a:r>
          </a:p>
          <a:p>
            <a:endParaRPr lang="en-US" baseline="0" dirty="0"/>
          </a:p>
          <a:p>
            <a:r>
              <a:rPr lang="en-US" baseline="0" dirty="0"/>
              <a:t>Thank you for your time and interest regarding TPIMS.  I’m available for the next few minutes to take questions about the project as well.</a:t>
            </a:r>
            <a:endParaRPr lang="en-US" dirty="0"/>
          </a:p>
        </p:txBody>
      </p:sp>
      <p:sp>
        <p:nvSpPr>
          <p:cNvPr id="4" name="Slide Number Placeholder 3"/>
          <p:cNvSpPr>
            <a:spLocks noGrp="1"/>
          </p:cNvSpPr>
          <p:nvPr>
            <p:ph type="sldNum" sz="quarter" idx="10"/>
          </p:nvPr>
        </p:nvSpPr>
        <p:spPr/>
        <p:txBody>
          <a:bodyPr/>
          <a:lstStyle/>
          <a:p>
            <a:pPr defTabSz="916503" fontAlgn="auto">
              <a:spcBef>
                <a:spcPts val="0"/>
              </a:spcBef>
              <a:spcAft>
                <a:spcPts val="0"/>
              </a:spcAft>
              <a:defRPr/>
            </a:pPr>
            <a:fld id="{CC9B4117-59AD-48F2-A104-C6B4C82FBFB5}" type="slidenum">
              <a:rPr lang="en-US" sz="1800" kern="0">
                <a:solidFill>
                  <a:sysClr val="windowText" lastClr="000000"/>
                </a:solidFill>
              </a:rPr>
              <a:pPr defTabSz="916503" fontAlgn="auto">
                <a:spcBef>
                  <a:spcPts val="0"/>
                </a:spcBef>
                <a:spcAft>
                  <a:spcPts val="0"/>
                </a:spcAft>
                <a:defRPr/>
              </a:pPr>
              <a:t>18</a:t>
            </a:fld>
            <a:endParaRPr lang="en-US" sz="1800" kern="0" dirty="0">
              <a:solidFill>
                <a:sysClr val="windowText" lastClr="000000"/>
              </a:solidFill>
            </a:endParaRPr>
          </a:p>
        </p:txBody>
      </p:sp>
    </p:spTree>
    <p:extLst>
      <p:ext uri="{BB962C8B-B14F-4D97-AF65-F5344CB8AC3E}">
        <p14:creationId xmlns:p14="http://schemas.microsoft.com/office/powerpoint/2010/main" val="2345759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 as</a:t>
            </a:r>
            <a:r>
              <a:rPr lang="en-US" baseline="0" dirty="0"/>
              <a:t> you just saw, </a:t>
            </a:r>
            <a:r>
              <a:rPr lang="en-US" dirty="0"/>
              <a:t>TPIMS reflects a belief that existing parking on important regional corridors can</a:t>
            </a:r>
            <a:r>
              <a:rPr lang="en-US" baseline="0" dirty="0"/>
              <a:t> be used more efficiently, benefitting all of us in terms of safety and economic activity.</a:t>
            </a:r>
          </a:p>
          <a:p>
            <a:endParaRPr lang="en-US" baseline="0" dirty="0"/>
          </a:p>
          <a:p>
            <a:r>
              <a:rPr lang="en-US" baseline="0" dirty="0"/>
              <a:t>To achieve that, however, requires better communication of parking availability.  And when TPIMS is completed, that’s what will happen along these freight corridors.  They include:  </a:t>
            </a:r>
            <a:r>
              <a:rPr lang="en-US" dirty="0"/>
              <a:t>I-35; I-64; I-65; I-70; I-71; I-75; I-80; I-94; and I-135; and a small portion</a:t>
            </a:r>
            <a:r>
              <a:rPr lang="en-US" baseline="0" dirty="0"/>
              <a:t> of </a:t>
            </a:r>
            <a:r>
              <a:rPr lang="en-US" dirty="0"/>
              <a:t>US 33 in Ohio</a:t>
            </a:r>
            <a:br>
              <a:rPr lang="en-US" dirty="0"/>
            </a:br>
            <a:r>
              <a:rPr lang="en-US" dirty="0"/>
              <a:t> </a:t>
            </a:r>
          </a:p>
          <a:p>
            <a:r>
              <a:rPr lang="en-US" baseline="0" dirty="0"/>
              <a:t>When fully operational, TPIMS will empower the trucking community to make better, more informed parking decisions.  </a:t>
            </a:r>
          </a:p>
          <a:p>
            <a:endParaRPr lang="en-US" baseline="0" dirty="0"/>
          </a:p>
          <a:p>
            <a:pPr>
              <a:spcBef>
                <a:spcPts val="301"/>
              </a:spcBef>
            </a:pPr>
            <a:endParaRPr lang="en-US" dirty="0">
              <a:cs typeface="Arial" pitchFamily="34" charset="0"/>
            </a:endParaRPr>
          </a:p>
        </p:txBody>
      </p:sp>
      <p:sp>
        <p:nvSpPr>
          <p:cNvPr id="4" name="Slide Number Placeholder 3"/>
          <p:cNvSpPr>
            <a:spLocks noGrp="1"/>
          </p:cNvSpPr>
          <p:nvPr>
            <p:ph type="sldNum" sz="quarter" idx="10"/>
          </p:nvPr>
        </p:nvSpPr>
        <p:spPr/>
        <p:txBody>
          <a:bodyPr/>
          <a:lstStyle/>
          <a:p>
            <a:pPr defTabSz="916503" fontAlgn="auto">
              <a:spcBef>
                <a:spcPts val="0"/>
              </a:spcBef>
              <a:spcAft>
                <a:spcPts val="0"/>
              </a:spcAft>
              <a:defRPr/>
            </a:pPr>
            <a:fld id="{CC9B4117-59AD-48F2-A104-C6B4C82FBFB5}" type="slidenum">
              <a:rPr lang="en-US" sz="1800" kern="0">
                <a:solidFill>
                  <a:sysClr val="windowText" lastClr="000000"/>
                </a:solidFill>
              </a:rPr>
              <a:pPr defTabSz="916503" fontAlgn="auto">
                <a:spcBef>
                  <a:spcPts val="0"/>
                </a:spcBef>
                <a:spcAft>
                  <a:spcPts val="0"/>
                </a:spcAft>
                <a:defRPr/>
              </a:pPr>
              <a:t>2</a:t>
            </a:fld>
            <a:endParaRPr lang="en-US" sz="1800" kern="0" dirty="0">
              <a:solidFill>
                <a:sysClr val="windowText" lastClr="000000"/>
              </a:solidFill>
            </a:endParaRPr>
          </a:p>
        </p:txBody>
      </p:sp>
    </p:spTree>
    <p:extLst>
      <p:ext uri="{BB962C8B-B14F-4D97-AF65-F5344CB8AC3E}">
        <p14:creationId xmlns:p14="http://schemas.microsoft.com/office/powerpoint/2010/main" val="2633573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8589">
              <a:defRPr/>
            </a:pPr>
            <a:r>
              <a:rPr lang="en-US" dirty="0"/>
              <a:t>TPIMS will provide real-time information about available parking</a:t>
            </a:r>
            <a:r>
              <a:rPr lang="en-US" baseline="0" dirty="0"/>
              <a:t> to drivers through a variety of means.</a:t>
            </a:r>
          </a:p>
          <a:p>
            <a:pPr defTabSz="918589">
              <a:defRPr/>
            </a:pPr>
            <a:endParaRPr lang="en-US" baseline="0" dirty="0"/>
          </a:p>
          <a:p>
            <a:pPr defTabSz="918589">
              <a:defRPr/>
            </a:pPr>
            <a:r>
              <a:rPr lang="en-US" baseline="0" dirty="0"/>
              <a:t>Signs at travel decision points are one of the most important tools they want.</a:t>
            </a:r>
          </a:p>
          <a:p>
            <a:pPr defTabSz="918589">
              <a:defRPr/>
            </a:pPr>
            <a:endParaRPr lang="en-US" baseline="0" dirty="0"/>
          </a:p>
          <a:p>
            <a:pPr defTabSz="918589">
              <a:defRPr/>
            </a:pPr>
            <a:r>
              <a:rPr lang="en-US" dirty="0"/>
              <a:t>Truck drivers want to get information about parking availability when</a:t>
            </a:r>
            <a:r>
              <a:rPr lang="en-US" baseline="0" dirty="0"/>
              <a:t> they can still react and make routing changes.  And they also want confirmation as they approach exits that parking is still open there.  </a:t>
            </a:r>
          </a:p>
          <a:p>
            <a:pPr defTabSz="918589">
              <a:defRPr/>
            </a:pPr>
            <a:endParaRPr lang="en-US" baseline="0" dirty="0"/>
          </a:p>
          <a:p>
            <a:pPr defTabSz="918589">
              <a:defRPr/>
            </a:pPr>
            <a:r>
              <a:rPr lang="en-US" baseline="0" dirty="0"/>
              <a:t>That’s why drivers rank dynamic messaging signs as one of the most favored communication methods for reaching them. There are other forms we’ll discuss later.</a:t>
            </a:r>
          </a:p>
          <a:p>
            <a:pPr defTabSz="918589">
              <a:defRPr/>
            </a:pPr>
            <a:endParaRPr lang="en-US" baseline="0" dirty="0"/>
          </a:p>
          <a:p>
            <a:pPr defTabSz="918589">
              <a:defRPr/>
            </a:pPr>
            <a:r>
              <a:rPr lang="en-US" baseline="0" dirty="0"/>
              <a:t>TPIMS also provides them with the kind of seamless system they want.  Truckers told us loud and clear in the early stages of this project that they wanted the system to look and operate the same regardless of what state they were in. </a:t>
            </a:r>
          </a:p>
          <a:p>
            <a:pPr defTabSz="918589">
              <a:defRPr/>
            </a:pPr>
            <a:endParaRPr lang="en-US" baseline="0" dirty="0"/>
          </a:p>
        </p:txBody>
      </p:sp>
      <p:sp>
        <p:nvSpPr>
          <p:cNvPr id="4" name="Slide Number Placeholder 3"/>
          <p:cNvSpPr>
            <a:spLocks noGrp="1"/>
          </p:cNvSpPr>
          <p:nvPr>
            <p:ph type="sldNum" sz="quarter" idx="10"/>
          </p:nvPr>
        </p:nvSpPr>
        <p:spPr/>
        <p:txBody>
          <a:bodyPr/>
          <a:lstStyle/>
          <a:p>
            <a:pPr defTabSz="916503" fontAlgn="auto">
              <a:spcBef>
                <a:spcPts val="0"/>
              </a:spcBef>
              <a:spcAft>
                <a:spcPts val="0"/>
              </a:spcAft>
              <a:defRPr/>
            </a:pPr>
            <a:fld id="{CC9B4117-59AD-48F2-A104-C6B4C82FBFB5}" type="slidenum">
              <a:rPr lang="en-US" sz="1800" kern="0">
                <a:solidFill>
                  <a:sysClr val="windowText" lastClr="000000"/>
                </a:solidFill>
              </a:rPr>
              <a:pPr defTabSz="916503" fontAlgn="auto">
                <a:spcBef>
                  <a:spcPts val="0"/>
                </a:spcBef>
                <a:spcAft>
                  <a:spcPts val="0"/>
                </a:spcAft>
                <a:defRPr/>
              </a:pPr>
              <a:t>3</a:t>
            </a:fld>
            <a:endParaRPr lang="en-US" sz="1800" kern="0" dirty="0">
              <a:solidFill>
                <a:sysClr val="windowText" lastClr="000000"/>
              </a:solidFill>
            </a:endParaRPr>
          </a:p>
        </p:txBody>
      </p:sp>
    </p:spTree>
    <p:extLst>
      <p:ext uri="{BB962C8B-B14F-4D97-AF65-F5344CB8AC3E}">
        <p14:creationId xmlns:p14="http://schemas.microsoft.com/office/powerpoint/2010/main" val="1067040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503">
              <a:defRPr/>
            </a:pPr>
            <a:r>
              <a:rPr lang="en-US" sz="2200" dirty="0"/>
              <a:t>A seamless system is a lot harder to create than it might seem.</a:t>
            </a:r>
          </a:p>
          <a:p>
            <a:pPr defTabSz="916503">
              <a:defRPr/>
            </a:pPr>
            <a:endParaRPr lang="en-US" sz="2200" dirty="0"/>
          </a:p>
          <a:p>
            <a:pPr defTabSz="916503">
              <a:defRPr/>
            </a:pPr>
            <a:r>
              <a:rPr lang="en-US" sz="2200" dirty="0"/>
              <a:t>That’s especially true</a:t>
            </a:r>
            <a:r>
              <a:rPr lang="en-US" sz="2200" baseline="0" dirty="0"/>
              <a:t> because the </a:t>
            </a:r>
            <a:r>
              <a:rPr lang="en-US" sz="2200" dirty="0"/>
              <a:t>TPIMS</a:t>
            </a:r>
            <a:r>
              <a:rPr lang="en-US" sz="2200" baseline="0" dirty="0"/>
              <a:t> partners decided early on that the system had to reflect reality.  And the reality is that each state had different </a:t>
            </a:r>
            <a:r>
              <a:rPr lang="en-US" sz="1200" kern="1200" dirty="0">
                <a:solidFill>
                  <a:schemeClr val="tx1"/>
                </a:solidFill>
                <a:effectLst/>
                <a:latin typeface="+mn-lt"/>
                <a:ea typeface="+mn-ea"/>
                <a:cs typeface="+mn-cs"/>
              </a:rPr>
              <a:t>technology, procurement and operational requirements.</a:t>
            </a:r>
          </a:p>
          <a:p>
            <a:pPr defTabSz="916503">
              <a:defRPr/>
            </a:pPr>
            <a:endParaRPr lang="en-US" sz="1200" kern="1200" dirty="0">
              <a:solidFill>
                <a:schemeClr val="tx1"/>
              </a:solidFill>
              <a:effectLst/>
              <a:latin typeface="+mn-lt"/>
              <a:ea typeface="+mn-ea"/>
              <a:cs typeface="+mn-cs"/>
            </a:endParaRPr>
          </a:p>
          <a:p>
            <a:pPr defTabSz="916503">
              <a:defRPr/>
            </a:pPr>
            <a:r>
              <a:rPr lang="en-US" sz="1200" kern="1200" dirty="0">
                <a:solidFill>
                  <a:schemeClr val="tx1"/>
                </a:solidFill>
                <a:effectLst/>
                <a:latin typeface="+mn-lt"/>
                <a:ea typeface="+mn-ea"/>
                <a:cs typeface="+mn-cs"/>
              </a:rPr>
              <a:t>Luckily, in many ways, this complex</a:t>
            </a:r>
            <a:r>
              <a:rPr lang="en-US" sz="1200" kern="1200" baseline="0" dirty="0">
                <a:solidFill>
                  <a:schemeClr val="tx1"/>
                </a:solidFill>
                <a:effectLst/>
                <a:latin typeface="+mn-lt"/>
                <a:ea typeface="+mn-ea"/>
                <a:cs typeface="+mn-cs"/>
              </a:rPr>
              <a:t> “eco-system” really boiled down to four key decisions by the Partnership states.</a:t>
            </a:r>
          </a:p>
          <a:p>
            <a:pPr defTabSz="916503">
              <a:defRPr/>
            </a:pPr>
            <a:endParaRPr lang="en-US" sz="1200" kern="1200" baseline="0" dirty="0">
              <a:solidFill>
                <a:schemeClr val="tx1"/>
              </a:solidFill>
              <a:effectLst/>
              <a:latin typeface="+mn-lt"/>
              <a:ea typeface="+mn-ea"/>
              <a:cs typeface="+mn-cs"/>
            </a:endParaRPr>
          </a:p>
          <a:p>
            <a:endParaRPr lang="en-US" sz="2200" dirty="0"/>
          </a:p>
        </p:txBody>
      </p:sp>
      <p:sp>
        <p:nvSpPr>
          <p:cNvPr id="4" name="Slide Number Placeholder 3"/>
          <p:cNvSpPr>
            <a:spLocks noGrp="1"/>
          </p:cNvSpPr>
          <p:nvPr>
            <p:ph type="sldNum" sz="quarter" idx="10"/>
          </p:nvPr>
        </p:nvSpPr>
        <p:spPr/>
        <p:txBody>
          <a:bodyPr/>
          <a:lstStyle/>
          <a:p>
            <a:pPr>
              <a:defRPr/>
            </a:pPr>
            <a:fld id="{CC9B4117-59AD-48F2-A104-C6B4C82FBFB5}" type="slidenum">
              <a:rPr lang="en-US" smtClean="0"/>
              <a:pPr>
                <a:defRPr/>
              </a:pPr>
              <a:t>4</a:t>
            </a:fld>
            <a:endParaRPr lang="en-US" dirty="0"/>
          </a:p>
        </p:txBody>
      </p:sp>
    </p:spTree>
    <p:extLst>
      <p:ext uri="{BB962C8B-B14F-4D97-AF65-F5344CB8AC3E}">
        <p14:creationId xmlns:p14="http://schemas.microsoft.com/office/powerpoint/2010/main" val="2715092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 are four core operational concepts for the TPIMS deployment:</a:t>
            </a:r>
            <a:r>
              <a:rPr lang="en-US" baseline="0" dirty="0"/>
              <a:t> public vs private sites, data collection, data aggregation and data communication. The next series of slides overviews them in more detail.</a:t>
            </a:r>
          </a:p>
          <a:p>
            <a:endParaRPr lang="en-US" baseline="0" dirty="0"/>
          </a:p>
          <a:p>
            <a:r>
              <a:rPr lang="en-US" baseline="0" dirty="0"/>
              <a:t>Each of these core concepts were evaluated through a series of workshops and stakeholder engagement activities during the 30% design phase to arrive at the regional concepts.</a:t>
            </a:r>
            <a:endParaRPr lang="en-US" dirty="0"/>
          </a:p>
          <a:p>
            <a:pPr marL="171844" indent="-171844">
              <a:buFont typeface="Arial" panose="020B0604020202020204"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CC9B4117-59AD-48F2-A104-C6B4C82FBFB5}" type="slidenum">
              <a:rPr lang="en-US" smtClean="0"/>
              <a:pPr>
                <a:defRPr/>
              </a:pPr>
              <a:t>5</a:t>
            </a:fld>
            <a:endParaRPr lang="en-US" dirty="0"/>
          </a:p>
        </p:txBody>
      </p:sp>
    </p:spTree>
    <p:extLst>
      <p:ext uri="{BB962C8B-B14F-4D97-AF65-F5344CB8AC3E}">
        <p14:creationId xmlns:p14="http://schemas.microsoft.com/office/powerpoint/2010/main" val="2915760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800" dirty="0">
                <a:latin typeface="+mj-lt"/>
              </a:rPr>
              <a:t>One of the first questions each state has had to ask itself is whether or not it was going to include private sites.</a:t>
            </a:r>
          </a:p>
          <a:p>
            <a:endParaRPr lang="en-US" sz="800" dirty="0">
              <a:latin typeface="+mj-lt"/>
            </a:endParaRPr>
          </a:p>
          <a:p>
            <a:r>
              <a:rPr lang="en-US" sz="800" dirty="0">
                <a:latin typeface="+mj-lt"/>
              </a:rPr>
              <a:t>If you confine yourself to public sites only, there are some immediate advantages.  Public sites</a:t>
            </a:r>
            <a:r>
              <a:rPr lang="en-US" sz="800" baseline="0" dirty="0">
                <a:latin typeface="+mj-lt"/>
              </a:rPr>
              <a:t> h</a:t>
            </a:r>
            <a:r>
              <a:rPr lang="en-US" sz="800" dirty="0">
                <a:latin typeface="+mj-lt"/>
              </a:rPr>
              <a:t>ave limited parking for trucks typically.  This lends itself to more straightforward system concepts, operations and monitoring.</a:t>
            </a:r>
            <a:r>
              <a:rPr lang="en-US" sz="800" baseline="0" dirty="0">
                <a:latin typeface="+mj-lt"/>
              </a:rPr>
              <a:t>  It also p</a:t>
            </a:r>
            <a:r>
              <a:rPr lang="en-US" sz="800" dirty="0">
                <a:latin typeface="+mj-lt"/>
              </a:rPr>
              <a:t>rovides greater control to the states regarding how information can be collected and displayed.  Most of the states are focused</a:t>
            </a:r>
            <a:r>
              <a:rPr lang="en-US" sz="800" baseline="0" dirty="0">
                <a:latin typeface="+mj-lt"/>
              </a:rPr>
              <a:t> only on public sites.</a:t>
            </a:r>
            <a:endParaRPr lang="en-US" sz="800" dirty="0">
              <a:latin typeface="+mj-lt"/>
            </a:endParaRPr>
          </a:p>
          <a:p>
            <a:pPr defTabSz="916503">
              <a:defRPr/>
            </a:pPr>
            <a:endParaRPr lang="en-US" sz="800" baseline="0" dirty="0">
              <a:latin typeface="+mj-lt"/>
            </a:endParaRPr>
          </a:p>
          <a:p>
            <a:pPr marL="0" marR="0" lvl="0" indent="0" algn="l" defTabSz="916503" rtl="0" eaLnBrk="0" fontAlgn="base" latinLnBrk="0" hangingPunct="0">
              <a:lnSpc>
                <a:spcPct val="100000"/>
              </a:lnSpc>
              <a:spcBef>
                <a:spcPct val="30000"/>
              </a:spcBef>
              <a:spcAft>
                <a:spcPct val="0"/>
              </a:spcAft>
              <a:buClrTx/>
              <a:buSzTx/>
              <a:buFontTx/>
              <a:buNone/>
              <a:tabLst/>
              <a:defRPr/>
            </a:pPr>
            <a:r>
              <a:rPr lang="en-US" sz="800" kern="1200" dirty="0">
                <a:solidFill>
                  <a:schemeClr val="tx1"/>
                </a:solidFill>
                <a:latin typeface="+mn-lt"/>
                <a:ea typeface="+mn-ea"/>
                <a:cs typeface="+mn-cs"/>
              </a:rPr>
              <a:t>Private lots, on the other hand, typically have varying and complex geometries.  These do not lend themselves to more straightforward</a:t>
            </a:r>
            <a:r>
              <a:rPr lang="en-US" sz="800" kern="1200" baseline="0" dirty="0">
                <a:solidFill>
                  <a:schemeClr val="tx1"/>
                </a:solidFill>
                <a:latin typeface="+mn-lt"/>
                <a:ea typeface="+mn-ea"/>
                <a:cs typeface="+mn-cs"/>
              </a:rPr>
              <a:t> design concepts, operations and monitoring</a:t>
            </a:r>
            <a:r>
              <a:rPr lang="en-US" sz="800" kern="1200" dirty="0">
                <a:solidFill>
                  <a:schemeClr val="tx1"/>
                </a:solidFill>
                <a:latin typeface="+mn-lt"/>
                <a:ea typeface="+mn-ea"/>
                <a:cs typeface="+mn-cs"/>
              </a:rPr>
              <a:t>. And coordinating with the private sector</a:t>
            </a:r>
            <a:r>
              <a:rPr lang="en-US" sz="800" kern="1200" baseline="0" dirty="0">
                <a:solidFill>
                  <a:schemeClr val="tx1"/>
                </a:solidFill>
                <a:latin typeface="+mn-lt"/>
                <a:ea typeface="+mn-ea"/>
                <a:cs typeface="+mn-cs"/>
              </a:rPr>
              <a:t> can add decision-making complexities.</a:t>
            </a:r>
          </a:p>
          <a:p>
            <a:pPr marL="0" marR="0" lvl="0" indent="0" algn="l" defTabSz="916503" rtl="0" eaLnBrk="0" fontAlgn="base" latinLnBrk="0" hangingPunct="0">
              <a:lnSpc>
                <a:spcPct val="100000"/>
              </a:lnSpc>
              <a:spcBef>
                <a:spcPct val="30000"/>
              </a:spcBef>
              <a:spcAft>
                <a:spcPct val="0"/>
              </a:spcAft>
              <a:buClrTx/>
              <a:buSzTx/>
              <a:buFontTx/>
              <a:buNone/>
              <a:tabLst/>
              <a:defRPr/>
            </a:pPr>
            <a:endParaRPr lang="en-US" sz="800" kern="1200" baseline="0" dirty="0">
              <a:solidFill>
                <a:schemeClr val="tx1"/>
              </a:solidFill>
              <a:latin typeface="+mn-lt"/>
              <a:ea typeface="+mn-ea"/>
              <a:cs typeface="+mn-cs"/>
            </a:endParaRPr>
          </a:p>
          <a:p>
            <a:pPr marL="0" marR="0" lvl="0" indent="0" algn="l" defTabSz="916503" rtl="0" eaLnBrk="0" fontAlgn="base" latinLnBrk="0" hangingPunct="0">
              <a:lnSpc>
                <a:spcPct val="100000"/>
              </a:lnSpc>
              <a:spcBef>
                <a:spcPct val="30000"/>
              </a:spcBef>
              <a:spcAft>
                <a:spcPct val="0"/>
              </a:spcAft>
              <a:buClrTx/>
              <a:buSzTx/>
              <a:buFontTx/>
              <a:buNone/>
              <a:tabLst/>
              <a:defRPr/>
            </a:pPr>
            <a:r>
              <a:rPr lang="en-US" sz="800" kern="1200" baseline="0" dirty="0">
                <a:solidFill>
                  <a:schemeClr val="tx1"/>
                </a:solidFill>
                <a:latin typeface="+mn-lt"/>
                <a:ea typeface="+mn-ea"/>
                <a:cs typeface="+mn-cs"/>
              </a:rPr>
              <a:t>However, most available </a:t>
            </a:r>
            <a:r>
              <a:rPr lang="en-US" sz="800" b="0" dirty="0">
                <a:latin typeface="+mj-lt"/>
              </a:rPr>
              <a:t>parking spaces </a:t>
            </a:r>
            <a:r>
              <a:rPr lang="en-US" sz="800" dirty="0">
                <a:latin typeface="+mj-lt"/>
              </a:rPr>
              <a:t>are in private lots. And </a:t>
            </a:r>
            <a:r>
              <a:rPr lang="en-US" sz="800" baseline="0" dirty="0">
                <a:latin typeface="+mj-lt"/>
              </a:rPr>
              <a:t>partnering with the private sector also offers opportunities to:</a:t>
            </a:r>
            <a:endParaRPr lang="en-US" sz="800" dirty="0">
              <a:latin typeface="+mj-lt"/>
            </a:endParaRPr>
          </a:p>
          <a:p>
            <a:endParaRPr lang="en-US" sz="800" dirty="0">
              <a:latin typeface="+mj-lt"/>
            </a:endParaRPr>
          </a:p>
          <a:p>
            <a:pPr marL="171844" indent="-171844" defTabSz="916503">
              <a:buFont typeface="Wingdings" panose="05000000000000000000" pitchFamily="2" charset="2"/>
              <a:buChar char="§"/>
              <a:defRPr/>
            </a:pPr>
            <a:r>
              <a:rPr lang="en-US" sz="800" dirty="0">
                <a:latin typeface="+mj-lt"/>
                <a:cs typeface="Arial" pitchFamily="34" charset="0"/>
              </a:rPr>
              <a:t>Free up grant budget for expanded site deployment;</a:t>
            </a:r>
            <a:br>
              <a:rPr lang="en-US" sz="800" dirty="0">
                <a:latin typeface="+mj-lt"/>
                <a:cs typeface="Arial" pitchFamily="34" charset="0"/>
              </a:rPr>
            </a:br>
            <a:endParaRPr lang="en-US" sz="800" dirty="0">
              <a:latin typeface="+mj-lt"/>
              <a:cs typeface="Arial" pitchFamily="34" charset="0"/>
            </a:endParaRPr>
          </a:p>
          <a:p>
            <a:pPr marL="171844" indent="-171844" defTabSz="916503">
              <a:buFont typeface="Wingdings" panose="05000000000000000000" pitchFamily="2" charset="2"/>
              <a:buChar char="§"/>
              <a:defRPr/>
            </a:pPr>
            <a:r>
              <a:rPr lang="en-US" sz="800" dirty="0">
                <a:latin typeface="+mj-lt"/>
                <a:cs typeface="Arial" pitchFamily="34" charset="0"/>
              </a:rPr>
              <a:t>Eliminate ongoing O &amp; M costs;</a:t>
            </a:r>
            <a:br>
              <a:rPr lang="en-US" sz="800" dirty="0">
                <a:latin typeface="+mj-lt"/>
                <a:cs typeface="Arial" pitchFamily="34" charset="0"/>
              </a:rPr>
            </a:br>
            <a:endParaRPr lang="en-US" sz="800" dirty="0">
              <a:latin typeface="+mj-lt"/>
              <a:cs typeface="Arial" pitchFamily="34" charset="0"/>
            </a:endParaRPr>
          </a:p>
          <a:p>
            <a:pPr marL="171844" indent="-171844" defTabSz="916503">
              <a:buFont typeface="Wingdings" panose="05000000000000000000" pitchFamily="2" charset="2"/>
              <a:buChar char="§"/>
              <a:defRPr/>
            </a:pPr>
            <a:r>
              <a:rPr lang="en-US" sz="800" dirty="0">
                <a:latin typeface="+mj-lt"/>
                <a:cs typeface="Arial" pitchFamily="34" charset="0"/>
              </a:rPr>
              <a:t>Shift all costs for periodic technology upgrades and evolving user needs to third party vendors; and</a:t>
            </a:r>
            <a:br>
              <a:rPr lang="en-US" sz="800" dirty="0">
                <a:latin typeface="+mj-lt"/>
                <a:cs typeface="Arial" pitchFamily="34" charset="0"/>
              </a:rPr>
            </a:br>
            <a:endParaRPr lang="en-US" sz="800" dirty="0">
              <a:latin typeface="+mj-lt"/>
              <a:cs typeface="Arial" pitchFamily="34" charset="0"/>
            </a:endParaRPr>
          </a:p>
          <a:p>
            <a:pPr marL="171844" indent="-171844" defTabSz="916503">
              <a:buFont typeface="Wingdings" panose="05000000000000000000" pitchFamily="2" charset="2"/>
              <a:buChar char="§"/>
              <a:defRPr/>
            </a:pPr>
            <a:r>
              <a:rPr lang="en-US" sz="800" dirty="0">
                <a:latin typeface="+mj-lt"/>
                <a:cs typeface="Arial" pitchFamily="34" charset="0"/>
              </a:rPr>
              <a:t>Ease expansion to other states in the future.</a:t>
            </a:r>
          </a:p>
          <a:p>
            <a:pPr marL="171844" indent="-171844" defTabSz="916503">
              <a:buFont typeface="Wingdings" panose="05000000000000000000" pitchFamily="2" charset="2"/>
              <a:buChar char="§"/>
              <a:defRPr/>
            </a:pPr>
            <a:endParaRPr lang="en-US" sz="800" dirty="0">
              <a:latin typeface="+mj-lt"/>
              <a:cs typeface="Arial" pitchFamily="34" charset="0"/>
            </a:endParaRPr>
          </a:p>
          <a:p>
            <a:pPr defTabSz="916503">
              <a:defRPr/>
            </a:pPr>
            <a:r>
              <a:rPr lang="en-US" sz="800" dirty="0">
                <a:latin typeface="+mj-lt"/>
                <a:cs typeface="Arial" pitchFamily="34" charset="0"/>
              </a:rPr>
              <a:t>Four states in MAASTO initiative (KY, IA, OH and MI) are doing private site deployments.</a:t>
            </a:r>
          </a:p>
          <a:p>
            <a:endParaRPr lang="en-US" sz="1050" dirty="0">
              <a:latin typeface="+mn-lt"/>
            </a:endParaRPr>
          </a:p>
        </p:txBody>
      </p:sp>
      <p:sp>
        <p:nvSpPr>
          <p:cNvPr id="4" name="Slide Number Placeholder 3"/>
          <p:cNvSpPr>
            <a:spLocks noGrp="1"/>
          </p:cNvSpPr>
          <p:nvPr>
            <p:ph type="sldNum" sz="quarter" idx="10"/>
          </p:nvPr>
        </p:nvSpPr>
        <p:spPr/>
        <p:txBody>
          <a:bodyPr/>
          <a:lstStyle/>
          <a:p>
            <a:pPr>
              <a:defRPr/>
            </a:pPr>
            <a:fld id="{CC9B4117-59AD-48F2-A104-C6B4C82FBFB5}" type="slidenum">
              <a:rPr lang="en-US" smtClean="0"/>
              <a:pPr>
                <a:defRPr/>
              </a:pPr>
              <a:t>6</a:t>
            </a:fld>
            <a:endParaRPr lang="en-US" dirty="0"/>
          </a:p>
        </p:txBody>
      </p:sp>
    </p:spTree>
    <p:extLst>
      <p:ext uri="{BB962C8B-B14F-4D97-AF65-F5344CB8AC3E}">
        <p14:creationId xmlns:p14="http://schemas.microsoft.com/office/powerpoint/2010/main" val="2056354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The next key decision relates</a:t>
            </a:r>
            <a:r>
              <a:rPr lang="en-US" sz="1200" kern="1200" baseline="0" dirty="0">
                <a:solidFill>
                  <a:schemeClr val="tx1"/>
                </a:solidFill>
                <a:effectLst/>
                <a:latin typeface="+mn-lt"/>
                <a:ea typeface="+mn-ea"/>
                <a:cs typeface="+mn-cs"/>
              </a:rPr>
              <a:t> to how you’re going to collect parking data.</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There are many different systems out there for counting open parking slots.</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But generally speaking, every system uses one of two methodologies: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Entrance and exit counts or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Space occupancy counts</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Each has advantages or drawbacks based on the specific technology</a:t>
            </a:r>
            <a:r>
              <a:rPr lang="en-US" sz="1200" kern="1200" baseline="0" dirty="0">
                <a:solidFill>
                  <a:schemeClr val="tx1"/>
                </a:solidFill>
                <a:effectLst/>
                <a:latin typeface="+mn-lt"/>
                <a:ea typeface="+mn-ea"/>
                <a:cs typeface="+mn-cs"/>
              </a:rPr>
              <a:t> used to implement it.  Ultimately, each state had to weigh how those based on their own DOT’s preferences.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CC9B4117-59AD-48F2-A104-C6B4C82FBFB5}" type="slidenum">
              <a:rPr lang="en-US" smtClean="0"/>
              <a:pPr>
                <a:defRPr/>
              </a:pPr>
              <a:t>7</a:t>
            </a:fld>
            <a:endParaRPr lang="en-US" dirty="0"/>
          </a:p>
        </p:txBody>
      </p:sp>
    </p:spTree>
    <p:extLst>
      <p:ext uri="{BB962C8B-B14F-4D97-AF65-F5344CB8AC3E}">
        <p14:creationId xmlns:p14="http://schemas.microsoft.com/office/powerpoint/2010/main" val="479148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defTabSz="916503">
              <a:defRPr/>
            </a:pPr>
            <a:r>
              <a:rPr lang="en-US" sz="2200" dirty="0"/>
              <a:t>The third decision involves</a:t>
            </a:r>
            <a:r>
              <a:rPr lang="en-US" sz="2200" baseline="0" dirty="0"/>
              <a:t> how parking data will be aggregated and analyzed before being disseminated to truckers.</a:t>
            </a:r>
          </a:p>
          <a:p>
            <a:pPr defTabSz="916503">
              <a:defRPr/>
            </a:pPr>
            <a:endParaRPr lang="en-US" sz="2200" baseline="0" dirty="0"/>
          </a:p>
          <a:p>
            <a:pPr defTabSz="916503">
              <a:defRPr/>
            </a:pPr>
            <a:r>
              <a:rPr lang="en-US" sz="2200" baseline="0" dirty="0"/>
              <a:t>This was important for many reasons, including that it was a key step in creating a system that appeared seamless to drivers.</a:t>
            </a:r>
          </a:p>
          <a:p>
            <a:pPr defTabSz="916503">
              <a:defRPr/>
            </a:pPr>
            <a:endParaRPr lang="en-US" sz="2200" baseline="0" dirty="0"/>
          </a:p>
          <a:p>
            <a:pPr defTabSz="916503">
              <a:defRPr/>
            </a:pPr>
            <a:r>
              <a:rPr lang="en-US" sz="2200" baseline="0" dirty="0"/>
              <a:t>After looking at various set-ups, ultimately the partnership settled on creating </a:t>
            </a:r>
            <a:r>
              <a:rPr lang="en-US" sz="2200" dirty="0"/>
              <a:t>a central warehouse for receiving</a:t>
            </a:r>
            <a:r>
              <a:rPr lang="en-US" sz="2200" baseline="0" dirty="0"/>
              <a:t> and storing </a:t>
            </a:r>
            <a:r>
              <a:rPr lang="en-US" sz="2200" dirty="0"/>
              <a:t>system data.  The warehouse approach means that</a:t>
            </a:r>
            <a:r>
              <a:rPr lang="en-US" dirty="0"/>
              <a:t>:</a:t>
            </a:r>
          </a:p>
          <a:p>
            <a:pPr marL="343689" lvl="1" indent="-343689">
              <a:spcBef>
                <a:spcPts val="802"/>
              </a:spcBef>
              <a:buFont typeface="Wingdings" pitchFamily="2" charset="2"/>
              <a:buChar char="§"/>
            </a:pPr>
            <a:r>
              <a:rPr lang="en-US" dirty="0">
                <a:cs typeface="Arial" pitchFamily="34" charset="0"/>
              </a:rPr>
              <a:t>There</a:t>
            </a:r>
            <a:r>
              <a:rPr lang="en-US" baseline="0" dirty="0">
                <a:cs typeface="Arial" pitchFamily="34" charset="0"/>
              </a:rPr>
              <a:t> is a c</a:t>
            </a:r>
            <a:r>
              <a:rPr lang="en-US" dirty="0">
                <a:cs typeface="Arial" pitchFamily="34" charset="0"/>
              </a:rPr>
              <a:t>onsolidated database of truck parking availability data for all states; </a:t>
            </a:r>
          </a:p>
          <a:p>
            <a:pPr marL="343689" lvl="1" indent="-343689">
              <a:spcBef>
                <a:spcPts val="802"/>
              </a:spcBef>
              <a:buFont typeface="Wingdings" pitchFamily="2" charset="2"/>
              <a:buChar char="§"/>
            </a:pPr>
            <a:r>
              <a:rPr lang="en-US" dirty="0">
                <a:cs typeface="Arial" pitchFamily="34" charset="0"/>
              </a:rPr>
              <a:t>Outages do not impact all state data feeds; and</a:t>
            </a:r>
          </a:p>
          <a:p>
            <a:pPr marL="343689" lvl="1" indent="-343689">
              <a:spcBef>
                <a:spcPts val="802"/>
              </a:spcBef>
              <a:buFont typeface="Wingdings" pitchFamily="2" charset="2"/>
              <a:buChar char="§"/>
            </a:pPr>
            <a:r>
              <a:rPr lang="en-US" dirty="0">
                <a:cs typeface="Arial" pitchFamily="34" charset="0"/>
              </a:rPr>
              <a:t>Operations and maintenance</a:t>
            </a:r>
            <a:r>
              <a:rPr lang="en-US" baseline="0" dirty="0">
                <a:cs typeface="Arial" pitchFamily="34" charset="0"/>
              </a:rPr>
              <a:t> cost less.</a:t>
            </a:r>
          </a:p>
          <a:p>
            <a:pPr defTabSz="916503">
              <a:defRPr/>
            </a:pPr>
            <a:endParaRPr lang="en-US" sz="2200" dirty="0"/>
          </a:p>
          <a:p>
            <a:endParaRPr lang="en-US" sz="2200" dirty="0"/>
          </a:p>
        </p:txBody>
      </p:sp>
      <p:sp>
        <p:nvSpPr>
          <p:cNvPr id="4" name="Slide Number Placeholder 3"/>
          <p:cNvSpPr>
            <a:spLocks noGrp="1"/>
          </p:cNvSpPr>
          <p:nvPr>
            <p:ph type="sldNum" sz="quarter" idx="10"/>
          </p:nvPr>
        </p:nvSpPr>
        <p:spPr/>
        <p:txBody>
          <a:bodyPr/>
          <a:lstStyle/>
          <a:p>
            <a:pPr>
              <a:defRPr/>
            </a:pPr>
            <a:fld id="{CC9B4117-59AD-48F2-A104-C6B4C82FBFB5}" type="slidenum">
              <a:rPr lang="en-US" smtClean="0"/>
              <a:pPr>
                <a:defRPr/>
              </a:pPr>
              <a:t>8</a:t>
            </a:fld>
            <a:endParaRPr lang="en-US" dirty="0"/>
          </a:p>
        </p:txBody>
      </p:sp>
    </p:spTree>
    <p:extLst>
      <p:ext uri="{BB962C8B-B14F-4D97-AF65-F5344CB8AC3E}">
        <p14:creationId xmlns:p14="http://schemas.microsoft.com/office/powerpoint/2010/main" val="2142298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503">
              <a:defRPr/>
            </a:pPr>
            <a:r>
              <a:rPr lang="en-US" sz="1200" kern="1200" baseline="0" dirty="0">
                <a:solidFill>
                  <a:schemeClr val="tx1"/>
                </a:solidFill>
                <a:effectLst/>
                <a:latin typeface="+mn-lt"/>
                <a:ea typeface="+mn-ea"/>
                <a:cs typeface="+mn-cs"/>
              </a:rPr>
              <a:t>Finally, each state had to decide how it would provide the parking information.</a:t>
            </a:r>
          </a:p>
          <a:p>
            <a:pPr defTabSz="916503">
              <a:defRPr/>
            </a:pPr>
            <a:endParaRPr lang="en-US" sz="1200" kern="1200" baseline="0" dirty="0">
              <a:solidFill>
                <a:schemeClr val="tx1"/>
              </a:solidFill>
              <a:effectLst/>
              <a:latin typeface="+mn-lt"/>
              <a:ea typeface="+mn-ea"/>
              <a:cs typeface="+mn-cs"/>
            </a:endParaRPr>
          </a:p>
          <a:p>
            <a:pPr defTabSz="916503">
              <a:defRPr/>
            </a:pPr>
            <a:r>
              <a:rPr lang="en-US" sz="1200" kern="1200" baseline="0" dirty="0">
                <a:solidFill>
                  <a:schemeClr val="tx1"/>
                </a:solidFill>
                <a:effectLst/>
                <a:latin typeface="+mn-lt"/>
                <a:ea typeface="+mn-ea"/>
                <a:cs typeface="+mn-cs"/>
              </a:rPr>
              <a:t>For many reasons, not every partner state wanted to rely on digital messaging signs.  </a:t>
            </a:r>
          </a:p>
          <a:p>
            <a:pPr defTabSz="916503">
              <a:defRPr/>
            </a:pPr>
            <a:endParaRPr lang="en-US" sz="1200" kern="1200" baseline="0" dirty="0">
              <a:solidFill>
                <a:schemeClr val="tx1"/>
              </a:solidFill>
              <a:effectLst/>
              <a:latin typeface="+mn-lt"/>
              <a:ea typeface="+mn-ea"/>
              <a:cs typeface="+mn-cs"/>
            </a:endParaRPr>
          </a:p>
          <a:p>
            <a:pPr defTabSz="916503">
              <a:defRPr/>
            </a:pPr>
            <a:r>
              <a:rPr lang="en-US" sz="1200" kern="1200" baseline="0" dirty="0">
                <a:solidFill>
                  <a:schemeClr val="tx1"/>
                </a:solidFill>
                <a:effectLst/>
                <a:latin typeface="+mn-lt"/>
                <a:ea typeface="+mn-ea"/>
                <a:cs typeface="+mn-cs"/>
              </a:rPr>
              <a:t>But every state did want to have the ability to p</a:t>
            </a:r>
            <a:r>
              <a:rPr lang="en-US" baseline="0" dirty="0"/>
              <a:t>otentially distribute information through 5-1-1 state traveler information sites, in-cab communication systems or private-vendor services such as Waze or Drivewyze.</a:t>
            </a:r>
          </a:p>
          <a:p>
            <a:pPr defTabSz="916503">
              <a:defRPr/>
            </a:pPr>
            <a:endParaRPr lang="en-US" baseline="0" dirty="0"/>
          </a:p>
          <a:p>
            <a:pPr defTabSz="916503">
              <a:defRPr/>
            </a:pPr>
            <a:r>
              <a:rPr lang="en-US" baseline="0" dirty="0"/>
              <a:t>To accommodate those differing preferences, the partnership created a common XML data feed that would accommodate virtually any kind of digital communication.  </a:t>
            </a:r>
          </a:p>
          <a:p>
            <a:pPr defTabSz="916503">
              <a:defRPr/>
            </a:pPr>
            <a:endParaRPr lang="en-US" baseline="0" dirty="0"/>
          </a:p>
          <a:p>
            <a:pPr defTabSz="916503">
              <a:defRPr/>
            </a:pPr>
            <a:r>
              <a:rPr lang="en-US" baseline="0" dirty="0"/>
              <a:t>This particularly was important to delivering the kind of seamless system that users wanted. </a:t>
            </a:r>
          </a:p>
          <a:p>
            <a:pPr marL="441716" lvl="1" indent="0" defTabSz="918589">
              <a:buFont typeface="Arial" pitchFamily="34" charset="0"/>
              <a:buNone/>
              <a:defRPr/>
            </a:pPr>
            <a:endParaRPr lang="en-US" baseline="0" dirty="0"/>
          </a:p>
          <a:p>
            <a:pPr marL="441716" lvl="1" defTabSz="918589">
              <a:defRPr/>
            </a:pPr>
            <a:endParaRPr lang="en-US" baseline="0" dirty="0"/>
          </a:p>
          <a:p>
            <a:pPr marL="607358" lvl="1" indent="-165642" defTabSz="918589">
              <a:buFont typeface="Arial" pitchFamily="34" charset="0"/>
              <a:buChar char="•"/>
              <a:defRPr/>
            </a:pPr>
            <a:endParaRPr lang="en-US" baseline="0" dirty="0"/>
          </a:p>
          <a:p>
            <a:pPr marL="607358" lvl="1" indent="-165642" defTabSz="918589">
              <a:buFont typeface="Arial" pitchFamily="34" charset="0"/>
              <a:buChar char="•"/>
              <a:defRPr/>
            </a:pPr>
            <a:endParaRPr lang="en-US" baseline="0" dirty="0"/>
          </a:p>
          <a:p>
            <a:pPr marL="165642" indent="-165642" defTabSz="918589">
              <a:buFont typeface="Arial" pitchFamily="34" charset="0"/>
              <a:buChar char="•"/>
              <a:defRPr/>
            </a:pPr>
            <a:endParaRPr lang="en-US" dirty="0"/>
          </a:p>
        </p:txBody>
      </p:sp>
      <p:sp>
        <p:nvSpPr>
          <p:cNvPr id="4" name="Slide Number Placeholder 3"/>
          <p:cNvSpPr>
            <a:spLocks noGrp="1"/>
          </p:cNvSpPr>
          <p:nvPr>
            <p:ph type="sldNum" sz="quarter" idx="10"/>
          </p:nvPr>
        </p:nvSpPr>
        <p:spPr/>
        <p:txBody>
          <a:bodyPr/>
          <a:lstStyle/>
          <a:p>
            <a:pPr defTabSz="916503" fontAlgn="auto">
              <a:spcBef>
                <a:spcPts val="0"/>
              </a:spcBef>
              <a:spcAft>
                <a:spcPts val="0"/>
              </a:spcAft>
              <a:defRPr/>
            </a:pPr>
            <a:fld id="{CC9B4117-59AD-48F2-A104-C6B4C82FBFB5}" type="slidenum">
              <a:rPr lang="en-US" sz="1800" kern="0">
                <a:solidFill>
                  <a:sysClr val="windowText" lastClr="000000"/>
                </a:solidFill>
              </a:rPr>
              <a:pPr defTabSz="916503" fontAlgn="auto">
                <a:spcBef>
                  <a:spcPts val="0"/>
                </a:spcBef>
                <a:spcAft>
                  <a:spcPts val="0"/>
                </a:spcAft>
                <a:defRPr/>
              </a:pPr>
              <a:t>9</a:t>
            </a:fld>
            <a:endParaRPr lang="en-US" sz="1800" kern="0" dirty="0">
              <a:solidFill>
                <a:sysClr val="windowText" lastClr="000000"/>
              </a:solidFill>
            </a:endParaRPr>
          </a:p>
        </p:txBody>
      </p:sp>
    </p:spTree>
    <p:extLst>
      <p:ext uri="{BB962C8B-B14F-4D97-AF65-F5344CB8AC3E}">
        <p14:creationId xmlns:p14="http://schemas.microsoft.com/office/powerpoint/2010/main" val="4235525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 option 1">
    <p:spTree>
      <p:nvGrpSpPr>
        <p:cNvPr id="1" name=""/>
        <p:cNvGrpSpPr/>
        <p:nvPr/>
      </p:nvGrpSpPr>
      <p:grpSpPr>
        <a:xfrm>
          <a:off x="0" y="0"/>
          <a:ext cx="0" cy="0"/>
          <a:chOff x="0" y="0"/>
          <a:chExt cx="0" cy="0"/>
        </a:xfrm>
      </p:grpSpPr>
      <p:sp>
        <p:nvSpPr>
          <p:cNvPr id="9" name="Text Placeholder 18"/>
          <p:cNvSpPr>
            <a:spLocks noGrp="1"/>
          </p:cNvSpPr>
          <p:nvPr>
            <p:ph type="body" sz="quarter" idx="10" hasCustomPrompt="1"/>
          </p:nvPr>
        </p:nvSpPr>
        <p:spPr>
          <a:xfrm>
            <a:off x="2976664" y="2152650"/>
            <a:ext cx="6096000" cy="342900"/>
          </a:xfrm>
          <a:prstGeom prst="rect">
            <a:avLst/>
          </a:prstGeom>
        </p:spPr>
        <p:txBody>
          <a:bodyPr/>
          <a:lstStyle>
            <a:lvl1pPr marL="0" indent="0">
              <a:buNone/>
              <a:defRPr sz="2800">
                <a:solidFill>
                  <a:schemeClr val="bg1"/>
                </a:solidFill>
                <a:latin typeface="Arial" pitchFamily="34" charset="0"/>
                <a:cs typeface="Arial" pitchFamily="34" charset="0"/>
              </a:defRPr>
            </a:lvl1pPr>
          </a:lstStyle>
          <a:p>
            <a:r>
              <a:rPr lang="en-US" dirty="0">
                <a:latin typeface="Arial" pitchFamily="34" charset="0"/>
                <a:cs typeface="Arial" pitchFamily="34" charset="0"/>
              </a:rPr>
              <a:t>Click to add Subtitle</a:t>
            </a:r>
            <a:endParaRPr lang="en-US" dirty="0"/>
          </a:p>
        </p:txBody>
      </p:sp>
      <p:sp>
        <p:nvSpPr>
          <p:cNvPr id="10" name="Text Placeholder 19"/>
          <p:cNvSpPr>
            <a:spLocks noGrp="1"/>
          </p:cNvSpPr>
          <p:nvPr>
            <p:ph type="body" sz="quarter" idx="11" hasCustomPrompt="1"/>
          </p:nvPr>
        </p:nvSpPr>
        <p:spPr>
          <a:xfrm>
            <a:off x="2976664" y="2871108"/>
            <a:ext cx="4114800" cy="514350"/>
          </a:xfrm>
          <a:prstGeom prst="rect">
            <a:avLst/>
          </a:prstGeom>
        </p:spPr>
        <p:txBody>
          <a:bodyPr/>
          <a:lstStyle>
            <a:lvl1pPr marL="0" indent="0">
              <a:buNone/>
              <a:defRPr sz="1600">
                <a:solidFill>
                  <a:schemeClr val="bg1"/>
                </a:solidFill>
                <a:latin typeface="Arial" pitchFamily="34" charset="0"/>
                <a:cs typeface="Arial" pitchFamily="34" charset="0"/>
              </a:defRPr>
            </a:lvl1pPr>
          </a:lstStyle>
          <a:p>
            <a:r>
              <a:rPr lang="en-US" dirty="0"/>
              <a:t>Click to add date</a:t>
            </a:r>
          </a:p>
        </p:txBody>
      </p:sp>
      <p:sp>
        <p:nvSpPr>
          <p:cNvPr id="11" name="Text Placeholder 18"/>
          <p:cNvSpPr>
            <a:spLocks noGrp="1"/>
          </p:cNvSpPr>
          <p:nvPr>
            <p:ph type="body" sz="quarter" idx="12" hasCustomPrompt="1"/>
          </p:nvPr>
        </p:nvSpPr>
        <p:spPr>
          <a:xfrm>
            <a:off x="2971800" y="1733550"/>
            <a:ext cx="6096000" cy="400050"/>
          </a:xfrm>
          <a:prstGeom prst="rect">
            <a:avLst/>
          </a:prstGeom>
        </p:spPr>
        <p:txBody>
          <a:bodyPr/>
          <a:lstStyle>
            <a:lvl1pPr marL="0" indent="0">
              <a:buNone/>
              <a:defRPr sz="3100" b="1">
                <a:solidFill>
                  <a:schemeClr val="bg1"/>
                </a:solidFill>
                <a:latin typeface="Arial" pitchFamily="34" charset="0"/>
                <a:cs typeface="Arial" pitchFamily="34" charset="0"/>
              </a:defRPr>
            </a:lvl1pPr>
          </a:lstStyle>
          <a:p>
            <a:r>
              <a:rPr lang="en-US" sz="3100" b="1" dirty="0">
                <a:latin typeface="Arial" pitchFamily="34" charset="0"/>
                <a:cs typeface="Arial" pitchFamily="34" charset="0"/>
              </a:rPr>
              <a:t>Click to edit Title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76200" y="4743450"/>
            <a:ext cx="609600" cy="357188"/>
          </a:xfrm>
          <a:prstGeom prst="rect">
            <a:avLst/>
          </a:prstGeom>
        </p:spPr>
        <p:txBody>
          <a:bodyPr/>
          <a:lstStyle/>
          <a:p>
            <a:fld id="{BEE679C8-63CA-4522-B8A5-300E6731A71C}" type="slidenum">
              <a:rPr lang="en-US" smtClean="0"/>
              <a:pPr/>
              <a:t>‹#›</a:t>
            </a:fld>
            <a:endParaRPr lang="en-US" dirty="0"/>
          </a:p>
        </p:txBody>
      </p:sp>
      <p:sp>
        <p:nvSpPr>
          <p:cNvPr id="4" name="Subtitle 5"/>
          <p:cNvSpPr txBox="1">
            <a:spLocks/>
          </p:cNvSpPr>
          <p:nvPr userDrawn="1"/>
        </p:nvSpPr>
        <p:spPr>
          <a:xfrm>
            <a:off x="1143000" y="2971800"/>
            <a:ext cx="8001000" cy="571500"/>
          </a:xfrm>
          <a:prstGeom prst="rect">
            <a:avLst/>
          </a:prstGeom>
        </p:spPr>
        <p:txBody>
          <a:bodyPr>
            <a:normAutofit fontScale="25000" lnSpcReduction="20000"/>
          </a:body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28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Title </a:t>
            </a:r>
          </a:p>
        </p:txBody>
      </p:sp>
      <p:sp>
        <p:nvSpPr>
          <p:cNvPr id="5" name="Text Placeholder 6"/>
          <p:cNvSpPr txBox="1">
            <a:spLocks/>
          </p:cNvSpPr>
          <p:nvPr userDrawn="1"/>
        </p:nvSpPr>
        <p:spPr>
          <a:xfrm>
            <a:off x="1143000" y="3714750"/>
            <a:ext cx="8001000" cy="1314450"/>
          </a:xfrm>
          <a:prstGeom prst="rect">
            <a:avLst/>
          </a:prstGeom>
        </p:spPr>
        <p:txBody>
          <a:bodyPr>
            <a:norm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Subtitle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Date</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Subtitle 5"/>
          <p:cNvSpPr txBox="1">
            <a:spLocks/>
          </p:cNvSpPr>
          <p:nvPr userDrawn="1"/>
        </p:nvSpPr>
        <p:spPr>
          <a:xfrm>
            <a:off x="685800" y="2628900"/>
            <a:ext cx="8001000" cy="571500"/>
          </a:xfrm>
          <a:prstGeom prst="rect">
            <a:avLst/>
          </a:prstGeom>
        </p:spPr>
        <p:txBody>
          <a:bodyPr>
            <a:normAutofit fontScale="25000" lnSpcReduction="20000"/>
          </a:body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28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Title </a:t>
            </a:r>
          </a:p>
        </p:txBody>
      </p:sp>
      <p:sp>
        <p:nvSpPr>
          <p:cNvPr id="7" name="Text Placeholder 6"/>
          <p:cNvSpPr txBox="1">
            <a:spLocks/>
          </p:cNvSpPr>
          <p:nvPr userDrawn="1"/>
        </p:nvSpPr>
        <p:spPr>
          <a:xfrm>
            <a:off x="685800" y="3371850"/>
            <a:ext cx="8001000" cy="1314450"/>
          </a:xfrm>
          <a:prstGeom prst="rect">
            <a:avLst/>
          </a:prstGeom>
        </p:spPr>
        <p:txBody>
          <a:bodyPr>
            <a:norm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Subtitle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Date</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2" name="Title 1"/>
          <p:cNvSpPr>
            <a:spLocks noGrp="1"/>
          </p:cNvSpPr>
          <p:nvPr>
            <p:ph type="title"/>
          </p:nvPr>
        </p:nvSpPr>
        <p:spPr>
          <a:xfrm>
            <a:off x="457200" y="205978"/>
            <a:ext cx="8229600" cy="594122"/>
          </a:xfrm>
          <a:prstGeom prst="rect">
            <a:avLst/>
          </a:prstGeom>
        </p:spPr>
        <p:txBody>
          <a:bodyPr/>
          <a:lstStyle>
            <a:lvl1pPr>
              <a:defRPr sz="3200" b="0"/>
            </a:lvl1pPr>
          </a:lstStyle>
          <a:p>
            <a:r>
              <a:rPr lang="en-US"/>
              <a:t>Click to edit Master title style</a:t>
            </a:r>
          </a:p>
        </p:txBody>
      </p:sp>
    </p:spTree>
    <p:extLst>
      <p:ext uri="{BB962C8B-B14F-4D97-AF65-F5344CB8AC3E}">
        <p14:creationId xmlns:p14="http://schemas.microsoft.com/office/powerpoint/2010/main" val="962748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ro - option 2">
    <p:spTree>
      <p:nvGrpSpPr>
        <p:cNvPr id="1" name=""/>
        <p:cNvGrpSpPr/>
        <p:nvPr/>
      </p:nvGrpSpPr>
      <p:grpSpPr>
        <a:xfrm>
          <a:off x="0" y="0"/>
          <a:ext cx="0" cy="0"/>
          <a:chOff x="0" y="0"/>
          <a:chExt cx="0" cy="0"/>
        </a:xfrm>
      </p:grpSpPr>
      <p:sp>
        <p:nvSpPr>
          <p:cNvPr id="5" name="Text Placeholder 18"/>
          <p:cNvSpPr>
            <a:spLocks noGrp="1"/>
          </p:cNvSpPr>
          <p:nvPr>
            <p:ph type="body" sz="quarter" idx="10" hasCustomPrompt="1"/>
          </p:nvPr>
        </p:nvSpPr>
        <p:spPr>
          <a:xfrm>
            <a:off x="914400" y="1733550"/>
            <a:ext cx="7239000" cy="2971800"/>
          </a:xfrm>
          <a:prstGeom prst="rect">
            <a:avLst/>
          </a:prstGeom>
        </p:spPr>
        <p:txBody>
          <a:bodyPr/>
          <a:lstStyle>
            <a:lvl1pPr marL="0" indent="0">
              <a:buNone/>
              <a:defRPr sz="2400" baseline="0">
                <a:solidFill>
                  <a:schemeClr val="tx1"/>
                </a:solidFill>
                <a:latin typeface="Myriad Pro Cond" pitchFamily="34" charset="0"/>
                <a:cs typeface="Arial" pitchFamily="34" charset="0"/>
              </a:defRPr>
            </a:lvl1pPr>
          </a:lstStyle>
          <a:p>
            <a:r>
              <a:rPr lang="en-US" dirty="0"/>
              <a:t>Click to add text</a:t>
            </a:r>
          </a:p>
          <a:p>
            <a:endParaRPr lang="en-US" dirty="0"/>
          </a:p>
        </p:txBody>
      </p:sp>
      <p:sp>
        <p:nvSpPr>
          <p:cNvPr id="10" name="Text Placeholder 18"/>
          <p:cNvSpPr>
            <a:spLocks noGrp="1"/>
          </p:cNvSpPr>
          <p:nvPr>
            <p:ph type="body" sz="quarter" idx="12" hasCustomPrompt="1"/>
          </p:nvPr>
        </p:nvSpPr>
        <p:spPr>
          <a:xfrm>
            <a:off x="914400" y="1200150"/>
            <a:ext cx="7239000" cy="400050"/>
          </a:xfrm>
          <a:prstGeom prst="rect">
            <a:avLst/>
          </a:prstGeom>
        </p:spPr>
        <p:txBody>
          <a:bodyPr/>
          <a:lstStyle>
            <a:lvl1pPr marL="0" indent="0">
              <a:buNone/>
              <a:defRPr sz="3100" b="1" baseline="0">
                <a:solidFill>
                  <a:schemeClr val="bg1">
                    <a:lumMod val="50000"/>
                  </a:schemeClr>
                </a:solidFill>
                <a:latin typeface="Myriad Pro Cond" pitchFamily="34" charset="0"/>
                <a:cs typeface="Arial" pitchFamily="34" charset="0"/>
              </a:defRPr>
            </a:lvl1pPr>
          </a:lstStyle>
          <a:p>
            <a:r>
              <a:rPr lang="en-US" dirty="0"/>
              <a:t>Click to add Title</a:t>
            </a:r>
          </a:p>
        </p:txBody>
      </p:sp>
    </p:spTree>
    <p:extLst>
      <p:ext uri="{BB962C8B-B14F-4D97-AF65-F5344CB8AC3E}">
        <p14:creationId xmlns:p14="http://schemas.microsoft.com/office/powerpoint/2010/main" val="2121509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Intro - option 2">
    <p:spTree>
      <p:nvGrpSpPr>
        <p:cNvPr id="1" name=""/>
        <p:cNvGrpSpPr/>
        <p:nvPr/>
      </p:nvGrpSpPr>
      <p:grpSpPr>
        <a:xfrm>
          <a:off x="0" y="0"/>
          <a:ext cx="0" cy="0"/>
          <a:chOff x="0" y="0"/>
          <a:chExt cx="0" cy="0"/>
        </a:xfrm>
      </p:grpSpPr>
      <p:sp>
        <p:nvSpPr>
          <p:cNvPr id="5" name="Text Placeholder 18"/>
          <p:cNvSpPr>
            <a:spLocks noGrp="1"/>
          </p:cNvSpPr>
          <p:nvPr>
            <p:ph type="body" sz="quarter" idx="10" hasCustomPrompt="1"/>
          </p:nvPr>
        </p:nvSpPr>
        <p:spPr>
          <a:xfrm>
            <a:off x="914400" y="1733550"/>
            <a:ext cx="4191000" cy="2971800"/>
          </a:xfrm>
          <a:prstGeom prst="rect">
            <a:avLst/>
          </a:prstGeom>
        </p:spPr>
        <p:txBody>
          <a:bodyPr/>
          <a:lstStyle>
            <a:lvl1pPr marL="0" indent="0">
              <a:buNone/>
              <a:defRPr sz="2400" baseline="0">
                <a:solidFill>
                  <a:schemeClr val="tx1"/>
                </a:solidFill>
                <a:latin typeface="Myriad Pro Cond" pitchFamily="34" charset="0"/>
                <a:cs typeface="Arial" pitchFamily="34" charset="0"/>
              </a:defRPr>
            </a:lvl1pPr>
          </a:lstStyle>
          <a:p>
            <a:r>
              <a:rPr lang="en-US" dirty="0"/>
              <a:t>Click to add text</a:t>
            </a:r>
          </a:p>
          <a:p>
            <a:endParaRPr lang="en-US" dirty="0"/>
          </a:p>
        </p:txBody>
      </p:sp>
      <p:sp>
        <p:nvSpPr>
          <p:cNvPr id="10" name="Text Placeholder 18"/>
          <p:cNvSpPr>
            <a:spLocks noGrp="1"/>
          </p:cNvSpPr>
          <p:nvPr>
            <p:ph type="body" sz="quarter" idx="12" hasCustomPrompt="1"/>
          </p:nvPr>
        </p:nvSpPr>
        <p:spPr>
          <a:xfrm>
            <a:off x="914400" y="1200150"/>
            <a:ext cx="7696200" cy="400050"/>
          </a:xfrm>
          <a:prstGeom prst="rect">
            <a:avLst/>
          </a:prstGeom>
        </p:spPr>
        <p:txBody>
          <a:bodyPr/>
          <a:lstStyle>
            <a:lvl1pPr marL="0" indent="0">
              <a:buNone/>
              <a:defRPr sz="3100" b="1" baseline="0">
                <a:solidFill>
                  <a:schemeClr val="bg1">
                    <a:lumMod val="50000"/>
                  </a:schemeClr>
                </a:solidFill>
                <a:latin typeface="Myriad Pro Cond" pitchFamily="34" charset="0"/>
                <a:cs typeface="Arial" pitchFamily="34" charset="0"/>
              </a:defRPr>
            </a:lvl1pPr>
          </a:lstStyle>
          <a:p>
            <a:r>
              <a:rPr lang="en-US" dirty="0"/>
              <a:t>Click to add Title</a:t>
            </a:r>
          </a:p>
        </p:txBody>
      </p:sp>
      <p:sp>
        <p:nvSpPr>
          <p:cNvPr id="4" name="Content Placeholder 3"/>
          <p:cNvSpPr>
            <a:spLocks noGrp="1"/>
          </p:cNvSpPr>
          <p:nvPr>
            <p:ph sz="half" idx="2"/>
          </p:nvPr>
        </p:nvSpPr>
        <p:spPr>
          <a:xfrm>
            <a:off x="5181600" y="1733550"/>
            <a:ext cx="3429000" cy="2971800"/>
          </a:xfrm>
          <a:prstGeom prst="rect">
            <a:avLst/>
          </a:prstGeom>
        </p:spPr>
        <p:txBody>
          <a:bodyPr>
            <a:normAutofit/>
          </a:bodyPr>
          <a:lstStyle>
            <a:lvl1pPr marL="228600" indent="-228600">
              <a:buClr>
                <a:srgbClr val="00B0F0"/>
              </a:buClr>
              <a:buFont typeface="Wingdings" pitchFamily="2" charset="2"/>
              <a:buChar char="§"/>
              <a:defRPr sz="2200">
                <a:latin typeface="Arial" pitchFamily="34" charset="0"/>
                <a:cs typeface="Arial" pitchFamily="34" charset="0"/>
              </a:defRPr>
            </a:lvl1pPr>
            <a:lvl2pPr marL="457200" indent="-223838">
              <a:defRPr sz="2000"/>
            </a:lvl2pPr>
            <a:lvl3pPr marL="685800" indent="-228600">
              <a:buFont typeface="Arial" pitchFamily="34" charset="0"/>
              <a:buChar char="−"/>
              <a:defRPr sz="2000"/>
            </a:lvl3pPr>
            <a:lvl4pPr marL="914400" indent="-228600">
              <a:defRPr sz="2000"/>
            </a:lvl4pPr>
            <a:lvl5pPr>
              <a:defRPr sz="1800"/>
            </a:lvl5pPr>
            <a:lvl6pPr>
              <a:defRPr sz="1800"/>
            </a:lvl6pPr>
            <a:lvl7pPr>
              <a:defRPr sz="1800"/>
            </a:lvl7pPr>
            <a:lvl8pPr>
              <a:defRPr sz="1800"/>
            </a:lvl8pPr>
            <a:lvl9pPr>
              <a:defRPr sz="1800"/>
            </a:lvl9pPr>
          </a:lstStyle>
          <a:p>
            <a:pPr lvl="0"/>
            <a:endParaRPr lang="en-US" dirty="0"/>
          </a:p>
        </p:txBody>
      </p:sp>
    </p:spTree>
    <p:extLst>
      <p:ext uri="{BB962C8B-B14F-4D97-AF65-F5344CB8AC3E}">
        <p14:creationId xmlns:p14="http://schemas.microsoft.com/office/powerpoint/2010/main" val="1909415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tro - option 1">
    <p:spTree>
      <p:nvGrpSpPr>
        <p:cNvPr id="1" name=""/>
        <p:cNvGrpSpPr/>
        <p:nvPr/>
      </p:nvGrpSpPr>
      <p:grpSpPr>
        <a:xfrm>
          <a:off x="0" y="0"/>
          <a:ext cx="0" cy="0"/>
          <a:chOff x="0" y="0"/>
          <a:chExt cx="0" cy="0"/>
        </a:xfrm>
      </p:grpSpPr>
      <p:sp>
        <p:nvSpPr>
          <p:cNvPr id="9" name="Text Placeholder 18"/>
          <p:cNvSpPr>
            <a:spLocks noGrp="1"/>
          </p:cNvSpPr>
          <p:nvPr>
            <p:ph type="body" sz="quarter" idx="10" hasCustomPrompt="1"/>
          </p:nvPr>
        </p:nvSpPr>
        <p:spPr>
          <a:xfrm>
            <a:off x="2976664" y="2152650"/>
            <a:ext cx="6096000" cy="342900"/>
          </a:xfrm>
          <a:prstGeom prst="rect">
            <a:avLst/>
          </a:prstGeom>
        </p:spPr>
        <p:txBody>
          <a:bodyPr/>
          <a:lstStyle>
            <a:lvl1pPr marL="0" indent="0">
              <a:buNone/>
              <a:defRPr sz="2800">
                <a:solidFill>
                  <a:schemeClr val="bg1"/>
                </a:solidFill>
                <a:latin typeface="Arial" pitchFamily="34" charset="0"/>
                <a:cs typeface="Arial" pitchFamily="34" charset="0"/>
              </a:defRPr>
            </a:lvl1pPr>
          </a:lstStyle>
          <a:p>
            <a:r>
              <a:rPr lang="en-US" dirty="0">
                <a:latin typeface="Arial" pitchFamily="34" charset="0"/>
                <a:cs typeface="Arial" pitchFamily="34" charset="0"/>
              </a:rPr>
              <a:t>Click to add Subtitle</a:t>
            </a:r>
            <a:endParaRPr lang="en-US" dirty="0"/>
          </a:p>
        </p:txBody>
      </p:sp>
      <p:sp>
        <p:nvSpPr>
          <p:cNvPr id="10" name="Text Placeholder 19"/>
          <p:cNvSpPr>
            <a:spLocks noGrp="1"/>
          </p:cNvSpPr>
          <p:nvPr>
            <p:ph type="body" sz="quarter" idx="11" hasCustomPrompt="1"/>
          </p:nvPr>
        </p:nvSpPr>
        <p:spPr>
          <a:xfrm>
            <a:off x="2976664" y="2871108"/>
            <a:ext cx="4114800" cy="514350"/>
          </a:xfrm>
          <a:prstGeom prst="rect">
            <a:avLst/>
          </a:prstGeom>
        </p:spPr>
        <p:txBody>
          <a:bodyPr/>
          <a:lstStyle>
            <a:lvl1pPr marL="0" indent="0">
              <a:buNone/>
              <a:defRPr sz="1600">
                <a:solidFill>
                  <a:schemeClr val="bg1"/>
                </a:solidFill>
                <a:latin typeface="Arial" pitchFamily="34" charset="0"/>
                <a:cs typeface="Arial" pitchFamily="34" charset="0"/>
              </a:defRPr>
            </a:lvl1pPr>
          </a:lstStyle>
          <a:p>
            <a:r>
              <a:rPr lang="en-US" dirty="0"/>
              <a:t>Click to add date</a:t>
            </a:r>
          </a:p>
        </p:txBody>
      </p:sp>
      <p:sp>
        <p:nvSpPr>
          <p:cNvPr id="11" name="Text Placeholder 18"/>
          <p:cNvSpPr>
            <a:spLocks noGrp="1"/>
          </p:cNvSpPr>
          <p:nvPr>
            <p:ph type="body" sz="quarter" idx="12" hasCustomPrompt="1"/>
          </p:nvPr>
        </p:nvSpPr>
        <p:spPr>
          <a:xfrm>
            <a:off x="2971800" y="1733550"/>
            <a:ext cx="6096000" cy="400050"/>
          </a:xfrm>
          <a:prstGeom prst="rect">
            <a:avLst/>
          </a:prstGeom>
        </p:spPr>
        <p:txBody>
          <a:bodyPr/>
          <a:lstStyle>
            <a:lvl1pPr marL="0" indent="0">
              <a:buNone/>
              <a:defRPr sz="3100" b="1">
                <a:solidFill>
                  <a:schemeClr val="bg1"/>
                </a:solidFill>
                <a:latin typeface="Arial" pitchFamily="34" charset="0"/>
                <a:cs typeface="Arial" pitchFamily="34" charset="0"/>
              </a:defRPr>
            </a:lvl1pPr>
          </a:lstStyle>
          <a:p>
            <a:r>
              <a:rPr lang="en-US" sz="3100" b="1" dirty="0">
                <a:latin typeface="Arial" pitchFamily="34" charset="0"/>
                <a:cs typeface="Arial" pitchFamily="34" charset="0"/>
              </a:rPr>
              <a:t>Click to edit Title</a:t>
            </a:r>
            <a:endParaRPr lang="en-US" dirty="0"/>
          </a:p>
        </p:txBody>
      </p:sp>
    </p:spTree>
    <p:extLst>
      <p:ext uri="{BB962C8B-B14F-4D97-AF65-F5344CB8AC3E}">
        <p14:creationId xmlns:p14="http://schemas.microsoft.com/office/powerpoint/2010/main" val="2963607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 option 2">
    <p:spTree>
      <p:nvGrpSpPr>
        <p:cNvPr id="1" name=""/>
        <p:cNvGrpSpPr/>
        <p:nvPr/>
      </p:nvGrpSpPr>
      <p:grpSpPr>
        <a:xfrm>
          <a:off x="0" y="0"/>
          <a:ext cx="0" cy="0"/>
          <a:chOff x="0" y="0"/>
          <a:chExt cx="0" cy="0"/>
        </a:xfrm>
      </p:grpSpPr>
      <p:sp>
        <p:nvSpPr>
          <p:cNvPr id="5" name="Text Placeholder 18"/>
          <p:cNvSpPr>
            <a:spLocks noGrp="1"/>
          </p:cNvSpPr>
          <p:nvPr>
            <p:ph type="body" sz="quarter" idx="10" hasCustomPrompt="1"/>
          </p:nvPr>
        </p:nvSpPr>
        <p:spPr>
          <a:xfrm>
            <a:off x="2895600" y="2076450"/>
            <a:ext cx="6096000" cy="342900"/>
          </a:xfrm>
          <a:prstGeom prst="rect">
            <a:avLst/>
          </a:prstGeom>
        </p:spPr>
        <p:txBody>
          <a:bodyPr/>
          <a:lstStyle>
            <a:lvl1pPr marL="0" indent="0">
              <a:buNone/>
              <a:defRPr sz="2800">
                <a:solidFill>
                  <a:schemeClr val="tx1"/>
                </a:solidFill>
                <a:latin typeface="Arial" pitchFamily="34" charset="0"/>
                <a:cs typeface="Arial" pitchFamily="34" charset="0"/>
              </a:defRPr>
            </a:lvl1pPr>
          </a:lstStyle>
          <a:p>
            <a:r>
              <a:rPr lang="en-US" dirty="0">
                <a:latin typeface="Arial" pitchFamily="34" charset="0"/>
                <a:cs typeface="Arial" pitchFamily="34" charset="0"/>
              </a:rPr>
              <a:t>Click to add Subtitle</a:t>
            </a:r>
            <a:endParaRPr lang="en-US" dirty="0"/>
          </a:p>
        </p:txBody>
      </p:sp>
      <p:sp>
        <p:nvSpPr>
          <p:cNvPr id="9" name="Text Placeholder 19"/>
          <p:cNvSpPr>
            <a:spLocks noGrp="1"/>
          </p:cNvSpPr>
          <p:nvPr>
            <p:ph type="body" sz="quarter" idx="11" hasCustomPrompt="1"/>
          </p:nvPr>
        </p:nvSpPr>
        <p:spPr>
          <a:xfrm>
            <a:off x="2895600" y="2794908"/>
            <a:ext cx="4114800" cy="514350"/>
          </a:xfrm>
          <a:prstGeom prst="rect">
            <a:avLst/>
          </a:prstGeom>
        </p:spPr>
        <p:txBody>
          <a:bodyPr/>
          <a:lstStyle>
            <a:lvl1pPr marL="0" indent="0">
              <a:buNone/>
              <a:defRPr sz="1600">
                <a:solidFill>
                  <a:schemeClr val="tx1"/>
                </a:solidFill>
                <a:latin typeface="Arial" pitchFamily="34" charset="0"/>
                <a:cs typeface="Arial" pitchFamily="34" charset="0"/>
              </a:defRPr>
            </a:lvl1pPr>
          </a:lstStyle>
          <a:p>
            <a:r>
              <a:rPr lang="en-US" dirty="0"/>
              <a:t>Click to add date</a:t>
            </a:r>
          </a:p>
        </p:txBody>
      </p:sp>
      <p:sp>
        <p:nvSpPr>
          <p:cNvPr id="10" name="Text Placeholder 18"/>
          <p:cNvSpPr>
            <a:spLocks noGrp="1"/>
          </p:cNvSpPr>
          <p:nvPr>
            <p:ph type="body" sz="quarter" idx="12" hasCustomPrompt="1"/>
          </p:nvPr>
        </p:nvSpPr>
        <p:spPr>
          <a:xfrm>
            <a:off x="2890736" y="1657350"/>
            <a:ext cx="6096000" cy="400050"/>
          </a:xfrm>
          <a:prstGeom prst="rect">
            <a:avLst/>
          </a:prstGeom>
        </p:spPr>
        <p:txBody>
          <a:bodyPr/>
          <a:lstStyle>
            <a:lvl1pPr marL="0" indent="0">
              <a:buNone/>
              <a:defRPr sz="3100" b="1">
                <a:solidFill>
                  <a:schemeClr val="tx1"/>
                </a:solidFill>
                <a:latin typeface="Arial" pitchFamily="34" charset="0"/>
                <a:cs typeface="Arial" pitchFamily="34" charset="0"/>
              </a:defRPr>
            </a:lvl1pPr>
          </a:lstStyle>
          <a:p>
            <a:r>
              <a:rPr lang="en-US" sz="3100" b="1" dirty="0">
                <a:latin typeface="Arial" pitchFamily="34" charset="0"/>
                <a:cs typeface="Arial" pitchFamily="34" charset="0"/>
              </a:rPr>
              <a:t>Click to edit Title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bject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28650"/>
          </a:xfrm>
          <a:prstGeom prst="rect">
            <a:avLst/>
          </a:prstGeom>
        </p:spPr>
        <p:txBody>
          <a:bodyPr>
            <a:normAutofit/>
          </a:bodyPr>
          <a:lstStyle>
            <a:lvl1pPr>
              <a:defRPr sz="3200" b="0"/>
            </a:lvl1pPr>
          </a:lstStyle>
          <a:p>
            <a:r>
              <a:rPr lang="en-US" dirty="0"/>
              <a:t>Click to edit Master title style</a:t>
            </a:r>
          </a:p>
        </p:txBody>
      </p:sp>
      <p:sp>
        <p:nvSpPr>
          <p:cNvPr id="3" name="Slide Number Placeholder 2"/>
          <p:cNvSpPr>
            <a:spLocks noGrp="1"/>
          </p:cNvSpPr>
          <p:nvPr>
            <p:ph type="sldNum" sz="quarter" idx="10"/>
          </p:nvPr>
        </p:nvSpPr>
        <p:spPr>
          <a:xfrm>
            <a:off x="76200" y="4743450"/>
            <a:ext cx="609600" cy="357188"/>
          </a:xfrm>
          <a:prstGeom prst="rect">
            <a:avLst/>
          </a:prstGeom>
        </p:spPr>
        <p:txBody>
          <a:bodyPr/>
          <a:lstStyle/>
          <a:p>
            <a:fld id="{BEE679C8-63CA-4522-B8A5-300E6731A71C}" type="slidenum">
              <a:rPr lang="en-US" smtClean="0"/>
              <a:pPr/>
              <a:t>‹#›</a:t>
            </a:fld>
            <a:endParaRPr lang="en-US" dirty="0"/>
          </a:p>
        </p:txBody>
      </p:sp>
      <p:sp>
        <p:nvSpPr>
          <p:cNvPr id="4" name="Content Placeholder 2"/>
          <p:cNvSpPr>
            <a:spLocks noGrp="1"/>
          </p:cNvSpPr>
          <p:nvPr>
            <p:ph sz="half" idx="1"/>
          </p:nvPr>
        </p:nvSpPr>
        <p:spPr>
          <a:xfrm>
            <a:off x="457200" y="800101"/>
            <a:ext cx="4038600" cy="3794522"/>
          </a:xfrm>
          <a:prstGeom prst="rect">
            <a:avLst/>
          </a:prstGeom>
        </p:spPr>
        <p:txBody>
          <a:bodyPr>
            <a:normAutofit/>
          </a:bodyPr>
          <a:lstStyle>
            <a:lvl1pPr marL="228600" indent="-228600">
              <a:buClr>
                <a:srgbClr val="00B0F0"/>
              </a:buClr>
              <a:buFont typeface="Wingdings" pitchFamily="2" charset="2"/>
              <a:buChar char="§"/>
              <a:defRPr sz="2200">
                <a:latin typeface="Arial" pitchFamily="34" charset="0"/>
                <a:cs typeface="Arial" pitchFamily="34" charset="0"/>
              </a:defRPr>
            </a:lvl1pPr>
            <a:lvl2pPr marL="457200" indent="-228600">
              <a:defRPr sz="2000"/>
            </a:lvl2pPr>
            <a:lvl3pPr marL="685800" indent="-228600">
              <a:buFont typeface="Arial" pitchFamily="34" charset="0"/>
              <a:buChar char="−"/>
              <a:defRPr sz="2000"/>
            </a:lvl3pPr>
            <a:lvl4pPr marL="914400" indent="-228600">
              <a:defRPr sz="2000"/>
            </a:lvl4pPr>
            <a:lvl5pPr>
              <a:defRPr sz="1800"/>
            </a:lvl5pPr>
            <a:lvl6pPr>
              <a:defRPr sz="1800"/>
            </a:lvl6pPr>
            <a:lvl7pPr>
              <a:defRPr sz="1800"/>
            </a:lvl7pPr>
            <a:lvl8pPr>
              <a:defRPr sz="1800"/>
            </a:lvl8pPr>
            <a:lvl9pPr>
              <a:defRPr sz="1800"/>
            </a:lvl9pPr>
          </a:lstStyle>
          <a:p>
            <a:pPr lvl="0"/>
            <a:endParaRPr lang="en-US" dirty="0"/>
          </a:p>
        </p:txBody>
      </p:sp>
      <p:sp>
        <p:nvSpPr>
          <p:cNvPr id="5" name="Content Placeholder 3"/>
          <p:cNvSpPr>
            <a:spLocks noGrp="1"/>
          </p:cNvSpPr>
          <p:nvPr>
            <p:ph sz="half" idx="2"/>
          </p:nvPr>
        </p:nvSpPr>
        <p:spPr>
          <a:xfrm>
            <a:off x="4648200" y="800101"/>
            <a:ext cx="4038600" cy="3794522"/>
          </a:xfrm>
          <a:prstGeom prst="rect">
            <a:avLst/>
          </a:prstGeom>
        </p:spPr>
        <p:txBody>
          <a:bodyPr>
            <a:normAutofit/>
          </a:bodyPr>
          <a:lstStyle>
            <a:lvl1pPr marL="228600" indent="-228600">
              <a:buClr>
                <a:srgbClr val="00B0F0"/>
              </a:buClr>
              <a:buFont typeface="Wingdings" pitchFamily="2" charset="2"/>
              <a:buChar char="§"/>
              <a:defRPr sz="2200">
                <a:latin typeface="Arial" pitchFamily="34" charset="0"/>
                <a:cs typeface="Arial" pitchFamily="34" charset="0"/>
              </a:defRPr>
            </a:lvl1pPr>
            <a:lvl2pPr marL="457200" indent="-223838">
              <a:defRPr sz="2000"/>
            </a:lvl2pPr>
            <a:lvl3pPr marL="685800" indent="-228600">
              <a:buFont typeface="Arial" pitchFamily="34" charset="0"/>
              <a:buChar char="−"/>
              <a:defRPr sz="2000"/>
            </a:lvl3pPr>
            <a:lvl4pPr marL="914400" indent="-228600">
              <a:defRPr sz="2000"/>
            </a:lvl4pPr>
            <a:lvl5pPr>
              <a:defRPr sz="1800"/>
            </a:lvl5pPr>
            <a:lvl6pPr>
              <a:defRPr sz="1800"/>
            </a:lvl6pPr>
            <a:lvl7pPr>
              <a:defRPr sz="1800"/>
            </a:lvl7pPr>
            <a:lvl8pPr>
              <a:defRPr sz="1800"/>
            </a:lvl8pPr>
            <a:lvl9pPr>
              <a:defRPr sz="1800"/>
            </a:lvl9pPr>
          </a:lstStyle>
          <a:p>
            <a:pPr lvl="0"/>
            <a:endParaRPr lang="en-US" dirty="0"/>
          </a:p>
        </p:txBody>
      </p:sp>
    </p:spTree>
    <p:extLst>
      <p:ext uri="{BB962C8B-B14F-4D97-AF65-F5344CB8AC3E}">
        <p14:creationId xmlns:p14="http://schemas.microsoft.com/office/powerpoint/2010/main" val="658754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28650"/>
          </a:xfrm>
          <a:prstGeom prst="rect">
            <a:avLst/>
          </a:prstGeom>
        </p:spPr>
        <p:txBody>
          <a:bodyPr>
            <a:normAutofit/>
          </a:bodyPr>
          <a:lstStyle>
            <a:lvl1pPr>
              <a:defRPr sz="3200" b="0"/>
            </a:lvl1pPr>
          </a:lstStyle>
          <a:p>
            <a:r>
              <a:rPr lang="en-US" dirty="0"/>
              <a:t>Click to edit Master title style</a:t>
            </a:r>
          </a:p>
        </p:txBody>
      </p:sp>
      <p:sp>
        <p:nvSpPr>
          <p:cNvPr id="3" name="Slide Number Placeholder 2"/>
          <p:cNvSpPr>
            <a:spLocks noGrp="1"/>
          </p:cNvSpPr>
          <p:nvPr>
            <p:ph type="sldNum" sz="quarter" idx="10"/>
          </p:nvPr>
        </p:nvSpPr>
        <p:spPr>
          <a:xfrm>
            <a:off x="76200" y="4743450"/>
            <a:ext cx="609600" cy="357188"/>
          </a:xfrm>
          <a:prstGeom prst="rect">
            <a:avLst/>
          </a:prstGeom>
        </p:spPr>
        <p:txBody>
          <a:bodyPr/>
          <a:lstStyle/>
          <a:p>
            <a:fld id="{BEE679C8-63CA-4522-B8A5-300E6731A71C}" type="slidenum">
              <a:rPr lang="en-US" smtClean="0"/>
              <a:pPr/>
              <a:t>‹#›</a:t>
            </a:fld>
            <a:endParaRPr lang="en-US" dirty="0"/>
          </a:p>
        </p:txBody>
      </p:sp>
      <p:sp>
        <p:nvSpPr>
          <p:cNvPr id="4" name="Text Placeholder 4"/>
          <p:cNvSpPr>
            <a:spLocks noGrp="1"/>
          </p:cNvSpPr>
          <p:nvPr>
            <p:ph type="body" sz="quarter" idx="11"/>
          </p:nvPr>
        </p:nvSpPr>
        <p:spPr>
          <a:xfrm>
            <a:off x="457200" y="800100"/>
            <a:ext cx="4038600" cy="3792474"/>
          </a:xfrm>
          <a:prstGeom prst="rect">
            <a:avLst/>
          </a:prstGeom>
        </p:spPr>
        <p:txBody>
          <a:bodyPr/>
          <a:lstStyle>
            <a:lvl1pPr marL="228600" indent="-228600">
              <a:lnSpc>
                <a:spcPct val="100000"/>
              </a:lnSpc>
              <a:spcBef>
                <a:spcPts val="600"/>
              </a:spcBef>
              <a:spcAft>
                <a:spcPts val="600"/>
              </a:spcAft>
              <a:buClr>
                <a:srgbClr val="00B0F0"/>
              </a:buClr>
              <a:buFont typeface="Wingdings" pitchFamily="2" charset="2"/>
              <a:buChar char="§"/>
              <a:defRPr sz="2200">
                <a:latin typeface="Arial" pitchFamily="34" charset="0"/>
                <a:cs typeface="Arial" pitchFamily="34" charset="0"/>
              </a:defRPr>
            </a:lvl1pPr>
            <a:lvl2pPr marL="457200" indent="-223838">
              <a:lnSpc>
                <a:spcPct val="100000"/>
              </a:lnSpc>
              <a:spcBef>
                <a:spcPts val="600"/>
              </a:spcBef>
              <a:spcAft>
                <a:spcPts val="600"/>
              </a:spcAft>
              <a:buClr>
                <a:srgbClr val="00B0F0"/>
              </a:buClr>
              <a:buFont typeface="Arial" pitchFamily="34" charset="0"/>
              <a:buChar char="−"/>
              <a:defRPr sz="2000">
                <a:latin typeface="Arial" pitchFamily="34" charset="0"/>
                <a:cs typeface="Arial" pitchFamily="34" charset="0"/>
              </a:defRPr>
            </a:lvl2pPr>
            <a:lvl3pPr marL="631825" indent="-174625">
              <a:lnSpc>
                <a:spcPct val="100000"/>
              </a:lnSpc>
              <a:spcBef>
                <a:spcPts val="600"/>
              </a:spcBef>
              <a:spcAft>
                <a:spcPts val="600"/>
              </a:spcAft>
              <a:buClr>
                <a:srgbClr val="00B0F0"/>
              </a:buClr>
              <a:buFont typeface="Arial" pitchFamily="34" charset="0"/>
              <a:buChar char="−"/>
              <a:defRPr sz="2000">
                <a:latin typeface="Arial" pitchFamily="34" charset="0"/>
                <a:cs typeface="Arial" pitchFamily="34" charset="0"/>
              </a:defRPr>
            </a:lvl3pPr>
            <a:lvl4pPr>
              <a:lnSpc>
                <a:spcPct val="100000"/>
              </a:lnSpc>
              <a:spcBef>
                <a:spcPts val="600"/>
              </a:spcBef>
              <a:spcAft>
                <a:spcPts val="600"/>
              </a:spcAft>
              <a:buClr>
                <a:srgbClr val="00B0F0"/>
              </a:buClr>
              <a:defRPr sz="2000">
                <a:latin typeface="Arial" pitchFamily="34" charset="0"/>
                <a:cs typeface="Arial" pitchFamily="34" charset="0"/>
              </a:defRPr>
            </a:lvl4pPr>
            <a:lvl5pPr marL="1031875" indent="-176213">
              <a:lnSpc>
                <a:spcPct val="100000"/>
              </a:lnSpc>
              <a:spcBef>
                <a:spcPts val="600"/>
              </a:spcBef>
              <a:spcAft>
                <a:spcPts val="600"/>
              </a:spcAft>
              <a:buClrTx/>
              <a:buFont typeface="Arial" pitchFamily="34" charset="0"/>
              <a:buChar char="»"/>
              <a:defRPr sz="1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2"/>
          </p:nvPr>
        </p:nvSpPr>
        <p:spPr>
          <a:xfrm>
            <a:off x="4648200" y="800100"/>
            <a:ext cx="4038600" cy="3792474"/>
          </a:xfrm>
          <a:prstGeom prst="rect">
            <a:avLst/>
          </a:prstGeom>
        </p:spPr>
        <p:txBody>
          <a:bodyPr/>
          <a:lstStyle>
            <a:lvl1pPr marL="233363" marR="0" indent="-233363" defTabSz="914400" eaLnBrk="1" fontAlgn="auto" latinLnBrk="0" hangingPunct="1">
              <a:lnSpc>
                <a:spcPct val="100000"/>
              </a:lnSpc>
              <a:spcBef>
                <a:spcPts val="600"/>
              </a:spcBef>
              <a:spcAft>
                <a:spcPts val="600"/>
              </a:spcAft>
              <a:buClr>
                <a:srgbClr val="00B0F0"/>
              </a:buClr>
              <a:buSzTx/>
              <a:buFont typeface="Wingdings" pitchFamily="2" charset="2"/>
              <a:buChar char="§"/>
              <a:tabLst/>
              <a:defRPr sz="2200">
                <a:latin typeface="Arial" pitchFamily="34" charset="0"/>
                <a:cs typeface="Arial" pitchFamily="34" charset="0"/>
              </a:defRPr>
            </a:lvl1pPr>
            <a:lvl2pPr marL="457200" marR="0" indent="-223838" defTabSz="914400" eaLnBrk="1" fontAlgn="auto" latinLnBrk="0" hangingPunct="1">
              <a:lnSpc>
                <a:spcPct val="100000"/>
              </a:lnSpc>
              <a:spcBef>
                <a:spcPts val="600"/>
              </a:spcBef>
              <a:spcAft>
                <a:spcPts val="600"/>
              </a:spcAft>
              <a:buClr>
                <a:srgbClr val="00B0F0"/>
              </a:buClr>
              <a:buSzTx/>
              <a:buFontTx/>
              <a:buChar char="–"/>
              <a:tabLst/>
              <a:defRPr sz="2000">
                <a:latin typeface="Arial" pitchFamily="34" charset="0"/>
                <a:cs typeface="Arial" pitchFamily="34" charset="0"/>
              </a:defRPr>
            </a:lvl2pPr>
            <a:lvl3pPr marL="631825" marR="0" indent="-174625" defTabSz="914400" eaLnBrk="1" fontAlgn="auto" latinLnBrk="0" hangingPunct="1">
              <a:lnSpc>
                <a:spcPct val="100000"/>
              </a:lnSpc>
              <a:spcBef>
                <a:spcPts val="600"/>
              </a:spcBef>
              <a:spcAft>
                <a:spcPts val="600"/>
              </a:spcAft>
              <a:buClr>
                <a:srgbClr val="00B0F0"/>
              </a:buClr>
              <a:buSzTx/>
              <a:buFont typeface="Arial" pitchFamily="34" charset="0"/>
              <a:buChar char="−"/>
              <a:tabLst/>
              <a:defRPr sz="2000">
                <a:latin typeface="Arial" pitchFamily="34" charset="0"/>
                <a:cs typeface="Arial" pitchFamily="34" charset="0"/>
              </a:defRPr>
            </a:lvl3pPr>
            <a:lvl4pPr marL="855663" marR="0" indent="-223838" defTabSz="914400" eaLnBrk="1" fontAlgn="auto" latinLnBrk="0" hangingPunct="1">
              <a:lnSpc>
                <a:spcPct val="100000"/>
              </a:lnSpc>
              <a:spcBef>
                <a:spcPts val="600"/>
              </a:spcBef>
              <a:spcAft>
                <a:spcPts val="600"/>
              </a:spcAft>
              <a:buClr>
                <a:srgbClr val="00B0F0"/>
              </a:buClr>
              <a:buSzTx/>
              <a:buFont typeface="Arial" pitchFamily="34" charset="0"/>
              <a:buChar char="–"/>
              <a:tabLst/>
              <a:defRPr sz="2000">
                <a:latin typeface="Arial" pitchFamily="34" charset="0"/>
                <a:cs typeface="Arial" pitchFamily="34" charset="0"/>
              </a:defRPr>
            </a:lvl4pPr>
            <a:lvl5pPr marL="1031875" indent="-176213">
              <a:buClrTx/>
              <a:buFont typeface="Arial" pitchFamily="34" charset="0"/>
              <a:buChar char="»"/>
              <a:defRPr sz="1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02021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28650"/>
          </a:xfrm>
          <a:prstGeom prst="rect">
            <a:avLst/>
          </a:prstGeom>
        </p:spPr>
        <p:txBody>
          <a:bodyPr>
            <a:normAutofit/>
          </a:bodyPr>
          <a:lstStyle>
            <a:lvl1pPr>
              <a:defRPr sz="3200" b="0"/>
            </a:lvl1pPr>
          </a:lstStyle>
          <a:p>
            <a:r>
              <a:rPr lang="en-US" dirty="0"/>
              <a:t>Click to edit Master title style</a:t>
            </a:r>
          </a:p>
        </p:txBody>
      </p:sp>
      <p:sp>
        <p:nvSpPr>
          <p:cNvPr id="3" name="Slide Number Placeholder 2"/>
          <p:cNvSpPr>
            <a:spLocks noGrp="1"/>
          </p:cNvSpPr>
          <p:nvPr>
            <p:ph type="sldNum" sz="quarter" idx="10"/>
          </p:nvPr>
        </p:nvSpPr>
        <p:spPr>
          <a:xfrm>
            <a:off x="76200" y="4743450"/>
            <a:ext cx="609600" cy="357188"/>
          </a:xfrm>
          <a:prstGeom prst="rect">
            <a:avLst/>
          </a:prstGeom>
        </p:spPr>
        <p:txBody>
          <a:bodyPr/>
          <a:lstStyle/>
          <a:p>
            <a:fld id="{BEE679C8-63CA-4522-B8A5-300E6731A71C}" type="slidenum">
              <a:rPr lang="en-US" smtClean="0"/>
              <a:pPr/>
              <a:t>‹#›</a:t>
            </a:fld>
            <a:endParaRPr lang="en-US" dirty="0"/>
          </a:p>
        </p:txBody>
      </p:sp>
      <p:sp>
        <p:nvSpPr>
          <p:cNvPr id="4" name="Text Placeholder 4"/>
          <p:cNvSpPr>
            <a:spLocks noGrp="1"/>
          </p:cNvSpPr>
          <p:nvPr>
            <p:ph type="body" sz="quarter" idx="11"/>
          </p:nvPr>
        </p:nvSpPr>
        <p:spPr>
          <a:xfrm>
            <a:off x="457200" y="800100"/>
            <a:ext cx="8305800" cy="3714750"/>
          </a:xfrm>
          <a:prstGeom prst="rect">
            <a:avLst/>
          </a:prstGeom>
        </p:spPr>
        <p:txBody>
          <a:bodyPr/>
          <a:lstStyle>
            <a:lvl1pPr marL="457200" indent="-457200">
              <a:lnSpc>
                <a:spcPct val="100000"/>
              </a:lnSpc>
              <a:spcBef>
                <a:spcPts val="600"/>
              </a:spcBef>
              <a:spcAft>
                <a:spcPts val="600"/>
              </a:spcAft>
              <a:buClr>
                <a:srgbClr val="00B0F0"/>
              </a:buClr>
              <a:buFont typeface="Wingdings" pitchFamily="2" charset="2"/>
              <a:buChar char="§"/>
              <a:defRPr sz="2600">
                <a:latin typeface="Arial" pitchFamily="34" charset="0"/>
                <a:cs typeface="Arial" pitchFamily="34" charset="0"/>
              </a:defRPr>
            </a:lvl1pPr>
            <a:lvl2pPr marL="685800" indent="-228600">
              <a:lnSpc>
                <a:spcPct val="100000"/>
              </a:lnSpc>
              <a:spcBef>
                <a:spcPts val="600"/>
              </a:spcBef>
              <a:spcAft>
                <a:spcPts val="600"/>
              </a:spcAft>
              <a:buClr>
                <a:srgbClr val="00B0F0"/>
              </a:buClr>
              <a:buFont typeface="Arial" pitchFamily="34" charset="0"/>
              <a:buChar char="−"/>
              <a:defRPr sz="2400">
                <a:latin typeface="Arial" pitchFamily="34" charset="0"/>
                <a:cs typeface="Arial" pitchFamily="34" charset="0"/>
              </a:defRPr>
            </a:lvl2pPr>
            <a:lvl3pPr marL="914400" indent="-228600">
              <a:lnSpc>
                <a:spcPct val="100000"/>
              </a:lnSpc>
              <a:spcBef>
                <a:spcPts val="600"/>
              </a:spcBef>
              <a:spcAft>
                <a:spcPts val="600"/>
              </a:spcAft>
              <a:buClr>
                <a:srgbClr val="00B0F0"/>
              </a:buClr>
              <a:buFont typeface="Arial" pitchFamily="34" charset="0"/>
              <a:buChar char="−"/>
              <a:defRPr sz="2200">
                <a:latin typeface="Arial" pitchFamily="34" charset="0"/>
                <a:cs typeface="Arial" pitchFamily="34" charset="0"/>
              </a:defRPr>
            </a:lvl3pPr>
            <a:lvl4pPr marL="1143000" indent="-228600">
              <a:lnSpc>
                <a:spcPct val="100000"/>
              </a:lnSpc>
              <a:spcBef>
                <a:spcPts val="600"/>
              </a:spcBef>
              <a:spcAft>
                <a:spcPts val="600"/>
              </a:spcAft>
              <a:buClr>
                <a:srgbClr val="00B0F0"/>
              </a:buClr>
              <a:buFont typeface="Arial" pitchFamily="34" charset="0"/>
              <a:buChar char="−"/>
              <a:defRPr sz="2000">
                <a:latin typeface="Arial" pitchFamily="34" charset="0"/>
                <a:cs typeface="Arial" pitchFamily="34" charset="0"/>
              </a:defRPr>
            </a:lvl4pPr>
            <a:lvl5pPr marL="1031875" indent="-176213">
              <a:buClrTx/>
              <a:buFont typeface="Arial" pitchFamily="34" charset="0"/>
              <a:buChar char="»"/>
              <a:defRPr sz="18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02021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76200" y="4743450"/>
            <a:ext cx="609600" cy="357188"/>
          </a:xfrm>
          <a:prstGeom prst="rect">
            <a:avLst/>
          </a:prstGeom>
        </p:spPr>
        <p:txBody>
          <a:bodyPr/>
          <a:lstStyle/>
          <a:p>
            <a:fld id="{BEE679C8-63CA-4522-B8A5-300E6731A71C}" type="slidenum">
              <a:rPr lang="en-US" smtClean="0"/>
              <a:pPr/>
              <a:t>‹#›</a:t>
            </a:fld>
            <a:endParaRPr lang="en-US" dirty="0"/>
          </a:p>
        </p:txBody>
      </p:sp>
      <p:sp>
        <p:nvSpPr>
          <p:cNvPr id="4" name="Subtitle 5"/>
          <p:cNvSpPr txBox="1">
            <a:spLocks/>
          </p:cNvSpPr>
          <p:nvPr userDrawn="1"/>
        </p:nvSpPr>
        <p:spPr>
          <a:xfrm>
            <a:off x="1143000" y="2971800"/>
            <a:ext cx="8001000" cy="571500"/>
          </a:xfrm>
          <a:prstGeom prst="rect">
            <a:avLst/>
          </a:prstGeom>
        </p:spPr>
        <p:txBody>
          <a:bodyPr>
            <a:normAutofit fontScale="25000" lnSpcReduction="20000"/>
          </a:body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28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Title </a:t>
            </a:r>
          </a:p>
        </p:txBody>
      </p:sp>
      <p:sp>
        <p:nvSpPr>
          <p:cNvPr id="5" name="Text Placeholder 6"/>
          <p:cNvSpPr txBox="1">
            <a:spLocks/>
          </p:cNvSpPr>
          <p:nvPr userDrawn="1"/>
        </p:nvSpPr>
        <p:spPr>
          <a:xfrm>
            <a:off x="1143000" y="3714750"/>
            <a:ext cx="8001000" cy="1314450"/>
          </a:xfrm>
          <a:prstGeom prst="rect">
            <a:avLst/>
          </a:prstGeom>
        </p:spPr>
        <p:txBody>
          <a:bodyPr>
            <a:norm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Subtitle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Date</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Subtitle 5"/>
          <p:cNvSpPr txBox="1">
            <a:spLocks/>
          </p:cNvSpPr>
          <p:nvPr userDrawn="1"/>
        </p:nvSpPr>
        <p:spPr>
          <a:xfrm>
            <a:off x="685800" y="2628900"/>
            <a:ext cx="8001000" cy="571500"/>
          </a:xfrm>
          <a:prstGeom prst="rect">
            <a:avLst/>
          </a:prstGeom>
        </p:spPr>
        <p:txBody>
          <a:bodyPr>
            <a:normAutofit fontScale="25000" lnSpcReduction="20000"/>
          </a:body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28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Title </a:t>
            </a:r>
          </a:p>
        </p:txBody>
      </p:sp>
      <p:sp>
        <p:nvSpPr>
          <p:cNvPr id="7" name="Text Placeholder 6"/>
          <p:cNvSpPr txBox="1">
            <a:spLocks/>
          </p:cNvSpPr>
          <p:nvPr userDrawn="1"/>
        </p:nvSpPr>
        <p:spPr>
          <a:xfrm>
            <a:off x="685800" y="3371850"/>
            <a:ext cx="8001000" cy="1314450"/>
          </a:xfrm>
          <a:prstGeom prst="rect">
            <a:avLst/>
          </a:prstGeom>
        </p:spPr>
        <p:txBody>
          <a:bodyPr>
            <a:norm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Subtitle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Date</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2" name="Title 1"/>
          <p:cNvSpPr>
            <a:spLocks noGrp="1"/>
          </p:cNvSpPr>
          <p:nvPr>
            <p:ph type="title"/>
          </p:nvPr>
        </p:nvSpPr>
        <p:spPr>
          <a:xfrm>
            <a:off x="457200" y="205978"/>
            <a:ext cx="8229600" cy="594122"/>
          </a:xfrm>
          <a:prstGeom prst="rect">
            <a:avLst/>
          </a:prstGeom>
        </p:spPr>
        <p:txBody>
          <a:bodyPr/>
          <a:lstStyle>
            <a:lvl1pPr>
              <a:defRPr sz="3200" b="0"/>
            </a:lvl1pPr>
          </a:lstStyle>
          <a:p>
            <a:r>
              <a:rPr lang="en-US"/>
              <a:t>Click to edit Master title style</a:t>
            </a:r>
          </a:p>
        </p:txBody>
      </p:sp>
    </p:spTree>
    <p:extLst>
      <p:ext uri="{BB962C8B-B14F-4D97-AF65-F5344CB8AC3E}">
        <p14:creationId xmlns:p14="http://schemas.microsoft.com/office/powerpoint/2010/main" val="3502021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bject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28650"/>
          </a:xfrm>
          <a:prstGeom prst="rect">
            <a:avLst/>
          </a:prstGeom>
        </p:spPr>
        <p:txBody>
          <a:bodyPr>
            <a:normAutofit/>
          </a:bodyPr>
          <a:lstStyle>
            <a:lvl1pPr>
              <a:defRPr sz="3200" b="0"/>
            </a:lvl1pPr>
          </a:lstStyle>
          <a:p>
            <a:r>
              <a:rPr lang="en-US" dirty="0"/>
              <a:t>Click to edit Master title style</a:t>
            </a:r>
          </a:p>
        </p:txBody>
      </p:sp>
      <p:sp>
        <p:nvSpPr>
          <p:cNvPr id="3" name="Slide Number Placeholder 2"/>
          <p:cNvSpPr>
            <a:spLocks noGrp="1"/>
          </p:cNvSpPr>
          <p:nvPr>
            <p:ph type="sldNum" sz="quarter" idx="10"/>
          </p:nvPr>
        </p:nvSpPr>
        <p:spPr>
          <a:xfrm>
            <a:off x="76200" y="4743450"/>
            <a:ext cx="609600" cy="357188"/>
          </a:xfrm>
          <a:prstGeom prst="rect">
            <a:avLst/>
          </a:prstGeom>
        </p:spPr>
        <p:txBody>
          <a:bodyPr/>
          <a:lstStyle/>
          <a:p>
            <a:fld id="{BEE679C8-63CA-4522-B8A5-300E6731A71C}" type="slidenum">
              <a:rPr lang="en-US" smtClean="0"/>
              <a:pPr/>
              <a:t>‹#›</a:t>
            </a:fld>
            <a:endParaRPr lang="en-US" dirty="0"/>
          </a:p>
        </p:txBody>
      </p:sp>
      <p:sp>
        <p:nvSpPr>
          <p:cNvPr id="4" name="Content Placeholder 2"/>
          <p:cNvSpPr>
            <a:spLocks noGrp="1"/>
          </p:cNvSpPr>
          <p:nvPr>
            <p:ph sz="half" idx="1"/>
          </p:nvPr>
        </p:nvSpPr>
        <p:spPr>
          <a:xfrm>
            <a:off x="457200" y="800101"/>
            <a:ext cx="4038600" cy="3794522"/>
          </a:xfrm>
          <a:prstGeom prst="rect">
            <a:avLst/>
          </a:prstGeom>
        </p:spPr>
        <p:txBody>
          <a:bodyPr>
            <a:normAutofit/>
          </a:bodyPr>
          <a:lstStyle>
            <a:lvl1pPr marL="228600" indent="-228600">
              <a:buClr>
                <a:srgbClr val="00B0F0"/>
              </a:buClr>
              <a:buFont typeface="Wingdings" pitchFamily="2" charset="2"/>
              <a:buChar char="§"/>
              <a:defRPr sz="2200">
                <a:latin typeface="Arial" pitchFamily="34" charset="0"/>
                <a:cs typeface="Arial" pitchFamily="34" charset="0"/>
              </a:defRPr>
            </a:lvl1pPr>
            <a:lvl2pPr marL="457200" indent="-228600">
              <a:defRPr sz="2000"/>
            </a:lvl2pPr>
            <a:lvl3pPr marL="685800" indent="-228600">
              <a:buFont typeface="Arial" pitchFamily="34" charset="0"/>
              <a:buChar char="−"/>
              <a:defRPr sz="2000"/>
            </a:lvl3pPr>
            <a:lvl4pPr marL="914400" indent="-228600">
              <a:defRPr sz="2000"/>
            </a:lvl4pPr>
            <a:lvl5pPr>
              <a:defRPr sz="1800"/>
            </a:lvl5pPr>
            <a:lvl6pPr>
              <a:defRPr sz="1800"/>
            </a:lvl6pPr>
            <a:lvl7pPr>
              <a:defRPr sz="1800"/>
            </a:lvl7pPr>
            <a:lvl8pPr>
              <a:defRPr sz="1800"/>
            </a:lvl8pPr>
            <a:lvl9pPr>
              <a:defRPr sz="1800"/>
            </a:lvl9pPr>
          </a:lstStyle>
          <a:p>
            <a:pPr lvl="0"/>
            <a:endParaRPr lang="en-US" dirty="0"/>
          </a:p>
        </p:txBody>
      </p:sp>
      <p:sp>
        <p:nvSpPr>
          <p:cNvPr id="5" name="Content Placeholder 3"/>
          <p:cNvSpPr>
            <a:spLocks noGrp="1"/>
          </p:cNvSpPr>
          <p:nvPr>
            <p:ph sz="half" idx="2"/>
          </p:nvPr>
        </p:nvSpPr>
        <p:spPr>
          <a:xfrm>
            <a:off x="4648200" y="800101"/>
            <a:ext cx="4038600" cy="3794522"/>
          </a:xfrm>
          <a:prstGeom prst="rect">
            <a:avLst/>
          </a:prstGeom>
        </p:spPr>
        <p:txBody>
          <a:bodyPr>
            <a:normAutofit/>
          </a:bodyPr>
          <a:lstStyle>
            <a:lvl1pPr marL="228600" indent="-228600">
              <a:buClr>
                <a:srgbClr val="00B0F0"/>
              </a:buClr>
              <a:buFont typeface="Wingdings" pitchFamily="2" charset="2"/>
              <a:buChar char="§"/>
              <a:defRPr sz="2200">
                <a:latin typeface="Arial" pitchFamily="34" charset="0"/>
                <a:cs typeface="Arial" pitchFamily="34" charset="0"/>
              </a:defRPr>
            </a:lvl1pPr>
            <a:lvl2pPr marL="457200" indent="-223838">
              <a:defRPr sz="2000"/>
            </a:lvl2pPr>
            <a:lvl3pPr marL="685800" indent="-228600">
              <a:buFont typeface="Arial" pitchFamily="34" charset="0"/>
              <a:buChar char="−"/>
              <a:defRPr sz="2000"/>
            </a:lvl3pPr>
            <a:lvl4pPr marL="914400" indent="-228600">
              <a:defRPr sz="2000"/>
            </a:lvl4pPr>
            <a:lvl5pPr>
              <a:defRPr sz="1800"/>
            </a:lvl5pPr>
            <a:lvl6pPr>
              <a:defRPr sz="1800"/>
            </a:lvl6pPr>
            <a:lvl7pPr>
              <a:defRPr sz="1800"/>
            </a:lvl7pPr>
            <a:lvl8pPr>
              <a:defRPr sz="1800"/>
            </a:lvl8pPr>
            <a:lvl9pPr>
              <a:defRPr sz="1800"/>
            </a:lvl9pPr>
          </a:lstStyle>
          <a:p>
            <a:pPr lvl="0"/>
            <a:endParaRPr lang="en-US" dirty="0"/>
          </a:p>
        </p:txBody>
      </p:sp>
    </p:spTree>
    <p:extLst>
      <p:ext uri="{BB962C8B-B14F-4D97-AF65-F5344CB8AC3E}">
        <p14:creationId xmlns:p14="http://schemas.microsoft.com/office/powerpoint/2010/main" val="2110446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28650"/>
          </a:xfrm>
          <a:prstGeom prst="rect">
            <a:avLst/>
          </a:prstGeom>
        </p:spPr>
        <p:txBody>
          <a:bodyPr>
            <a:normAutofit/>
          </a:bodyPr>
          <a:lstStyle>
            <a:lvl1pPr>
              <a:defRPr sz="3200" b="0"/>
            </a:lvl1pPr>
          </a:lstStyle>
          <a:p>
            <a:r>
              <a:rPr lang="en-US" dirty="0"/>
              <a:t>Click to edit Master title style</a:t>
            </a:r>
          </a:p>
        </p:txBody>
      </p:sp>
      <p:sp>
        <p:nvSpPr>
          <p:cNvPr id="3" name="Slide Number Placeholder 2"/>
          <p:cNvSpPr>
            <a:spLocks noGrp="1"/>
          </p:cNvSpPr>
          <p:nvPr>
            <p:ph type="sldNum" sz="quarter" idx="10"/>
          </p:nvPr>
        </p:nvSpPr>
        <p:spPr>
          <a:xfrm>
            <a:off x="76200" y="4743450"/>
            <a:ext cx="609600" cy="357188"/>
          </a:xfrm>
          <a:prstGeom prst="rect">
            <a:avLst/>
          </a:prstGeom>
        </p:spPr>
        <p:txBody>
          <a:bodyPr/>
          <a:lstStyle/>
          <a:p>
            <a:fld id="{BEE679C8-63CA-4522-B8A5-300E6731A71C}" type="slidenum">
              <a:rPr lang="en-US" smtClean="0"/>
              <a:pPr/>
              <a:t>‹#›</a:t>
            </a:fld>
            <a:endParaRPr lang="en-US" dirty="0"/>
          </a:p>
        </p:txBody>
      </p:sp>
      <p:sp>
        <p:nvSpPr>
          <p:cNvPr id="4" name="Text Placeholder 4"/>
          <p:cNvSpPr>
            <a:spLocks noGrp="1"/>
          </p:cNvSpPr>
          <p:nvPr>
            <p:ph type="body" sz="quarter" idx="11"/>
          </p:nvPr>
        </p:nvSpPr>
        <p:spPr>
          <a:xfrm>
            <a:off x="457200" y="800100"/>
            <a:ext cx="4038600" cy="3792474"/>
          </a:xfrm>
          <a:prstGeom prst="rect">
            <a:avLst/>
          </a:prstGeom>
        </p:spPr>
        <p:txBody>
          <a:bodyPr/>
          <a:lstStyle>
            <a:lvl1pPr marL="228600" indent="-228600">
              <a:lnSpc>
                <a:spcPct val="100000"/>
              </a:lnSpc>
              <a:spcBef>
                <a:spcPts val="600"/>
              </a:spcBef>
              <a:spcAft>
                <a:spcPts val="600"/>
              </a:spcAft>
              <a:buClr>
                <a:srgbClr val="00B0F0"/>
              </a:buClr>
              <a:buFont typeface="Wingdings" pitchFamily="2" charset="2"/>
              <a:buChar char="§"/>
              <a:defRPr sz="2200">
                <a:latin typeface="Arial" pitchFamily="34" charset="0"/>
                <a:cs typeface="Arial" pitchFamily="34" charset="0"/>
              </a:defRPr>
            </a:lvl1pPr>
            <a:lvl2pPr marL="457200" indent="-223838">
              <a:lnSpc>
                <a:spcPct val="100000"/>
              </a:lnSpc>
              <a:spcBef>
                <a:spcPts val="600"/>
              </a:spcBef>
              <a:spcAft>
                <a:spcPts val="600"/>
              </a:spcAft>
              <a:buClr>
                <a:srgbClr val="00B0F0"/>
              </a:buClr>
              <a:buFont typeface="Arial" pitchFamily="34" charset="0"/>
              <a:buChar char="−"/>
              <a:defRPr sz="2000">
                <a:latin typeface="Arial" pitchFamily="34" charset="0"/>
                <a:cs typeface="Arial" pitchFamily="34" charset="0"/>
              </a:defRPr>
            </a:lvl2pPr>
            <a:lvl3pPr marL="631825" indent="-174625">
              <a:lnSpc>
                <a:spcPct val="100000"/>
              </a:lnSpc>
              <a:spcBef>
                <a:spcPts val="600"/>
              </a:spcBef>
              <a:spcAft>
                <a:spcPts val="600"/>
              </a:spcAft>
              <a:buClr>
                <a:srgbClr val="00B0F0"/>
              </a:buClr>
              <a:buFont typeface="Arial" pitchFamily="34" charset="0"/>
              <a:buChar char="−"/>
              <a:defRPr sz="2000">
                <a:latin typeface="Arial" pitchFamily="34" charset="0"/>
                <a:cs typeface="Arial" pitchFamily="34" charset="0"/>
              </a:defRPr>
            </a:lvl3pPr>
            <a:lvl4pPr>
              <a:lnSpc>
                <a:spcPct val="100000"/>
              </a:lnSpc>
              <a:spcBef>
                <a:spcPts val="600"/>
              </a:spcBef>
              <a:spcAft>
                <a:spcPts val="600"/>
              </a:spcAft>
              <a:buClr>
                <a:srgbClr val="00B0F0"/>
              </a:buClr>
              <a:defRPr sz="2000">
                <a:latin typeface="Arial" pitchFamily="34" charset="0"/>
                <a:cs typeface="Arial" pitchFamily="34" charset="0"/>
              </a:defRPr>
            </a:lvl4pPr>
            <a:lvl5pPr marL="1031875" indent="-176213">
              <a:lnSpc>
                <a:spcPct val="100000"/>
              </a:lnSpc>
              <a:spcBef>
                <a:spcPts val="600"/>
              </a:spcBef>
              <a:spcAft>
                <a:spcPts val="600"/>
              </a:spcAft>
              <a:buClrTx/>
              <a:buFont typeface="Arial" pitchFamily="34" charset="0"/>
              <a:buChar char="»"/>
              <a:defRPr sz="1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2"/>
          </p:nvPr>
        </p:nvSpPr>
        <p:spPr>
          <a:xfrm>
            <a:off x="4648200" y="800100"/>
            <a:ext cx="4038600" cy="3792474"/>
          </a:xfrm>
          <a:prstGeom prst="rect">
            <a:avLst/>
          </a:prstGeom>
        </p:spPr>
        <p:txBody>
          <a:bodyPr/>
          <a:lstStyle>
            <a:lvl1pPr marL="233363" marR="0" indent="-233363" defTabSz="914400" eaLnBrk="1" fontAlgn="auto" latinLnBrk="0" hangingPunct="1">
              <a:lnSpc>
                <a:spcPct val="100000"/>
              </a:lnSpc>
              <a:spcBef>
                <a:spcPts val="600"/>
              </a:spcBef>
              <a:spcAft>
                <a:spcPts val="600"/>
              </a:spcAft>
              <a:buClr>
                <a:srgbClr val="00B0F0"/>
              </a:buClr>
              <a:buSzTx/>
              <a:buFont typeface="Wingdings" pitchFamily="2" charset="2"/>
              <a:buChar char="§"/>
              <a:tabLst/>
              <a:defRPr sz="2200">
                <a:latin typeface="Arial" pitchFamily="34" charset="0"/>
                <a:cs typeface="Arial" pitchFamily="34" charset="0"/>
              </a:defRPr>
            </a:lvl1pPr>
            <a:lvl2pPr marL="457200" marR="0" indent="-223838" defTabSz="914400" eaLnBrk="1" fontAlgn="auto" latinLnBrk="0" hangingPunct="1">
              <a:lnSpc>
                <a:spcPct val="100000"/>
              </a:lnSpc>
              <a:spcBef>
                <a:spcPts val="600"/>
              </a:spcBef>
              <a:spcAft>
                <a:spcPts val="600"/>
              </a:spcAft>
              <a:buClr>
                <a:srgbClr val="00B0F0"/>
              </a:buClr>
              <a:buSzTx/>
              <a:buFontTx/>
              <a:buChar char="–"/>
              <a:tabLst/>
              <a:defRPr sz="2000">
                <a:latin typeface="Arial" pitchFamily="34" charset="0"/>
                <a:cs typeface="Arial" pitchFamily="34" charset="0"/>
              </a:defRPr>
            </a:lvl2pPr>
            <a:lvl3pPr marL="631825" marR="0" indent="-174625" defTabSz="914400" eaLnBrk="1" fontAlgn="auto" latinLnBrk="0" hangingPunct="1">
              <a:lnSpc>
                <a:spcPct val="100000"/>
              </a:lnSpc>
              <a:spcBef>
                <a:spcPts val="600"/>
              </a:spcBef>
              <a:spcAft>
                <a:spcPts val="600"/>
              </a:spcAft>
              <a:buClr>
                <a:srgbClr val="00B0F0"/>
              </a:buClr>
              <a:buSzTx/>
              <a:buFont typeface="Arial" pitchFamily="34" charset="0"/>
              <a:buChar char="−"/>
              <a:tabLst/>
              <a:defRPr sz="2000">
                <a:latin typeface="Arial" pitchFamily="34" charset="0"/>
                <a:cs typeface="Arial" pitchFamily="34" charset="0"/>
              </a:defRPr>
            </a:lvl3pPr>
            <a:lvl4pPr marL="855663" marR="0" indent="-223838" defTabSz="914400" eaLnBrk="1" fontAlgn="auto" latinLnBrk="0" hangingPunct="1">
              <a:lnSpc>
                <a:spcPct val="100000"/>
              </a:lnSpc>
              <a:spcBef>
                <a:spcPts val="600"/>
              </a:spcBef>
              <a:spcAft>
                <a:spcPts val="600"/>
              </a:spcAft>
              <a:buClr>
                <a:srgbClr val="00B0F0"/>
              </a:buClr>
              <a:buSzTx/>
              <a:buFont typeface="Arial" pitchFamily="34" charset="0"/>
              <a:buChar char="–"/>
              <a:tabLst/>
              <a:defRPr sz="2000">
                <a:latin typeface="Arial" pitchFamily="34" charset="0"/>
                <a:cs typeface="Arial" pitchFamily="34" charset="0"/>
              </a:defRPr>
            </a:lvl4pPr>
            <a:lvl5pPr marL="1031875" indent="-176213">
              <a:buClrTx/>
              <a:buFont typeface="Arial" pitchFamily="34" charset="0"/>
              <a:buChar char="»"/>
              <a:defRPr sz="1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27864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28650"/>
          </a:xfrm>
          <a:prstGeom prst="rect">
            <a:avLst/>
          </a:prstGeom>
        </p:spPr>
        <p:txBody>
          <a:bodyPr>
            <a:normAutofit/>
          </a:bodyPr>
          <a:lstStyle>
            <a:lvl1pPr>
              <a:defRPr sz="3200" b="0"/>
            </a:lvl1pPr>
          </a:lstStyle>
          <a:p>
            <a:r>
              <a:rPr lang="en-US" dirty="0"/>
              <a:t>Click to edit Master title style</a:t>
            </a:r>
          </a:p>
        </p:txBody>
      </p:sp>
      <p:sp>
        <p:nvSpPr>
          <p:cNvPr id="3" name="Slide Number Placeholder 2"/>
          <p:cNvSpPr>
            <a:spLocks noGrp="1"/>
          </p:cNvSpPr>
          <p:nvPr>
            <p:ph type="sldNum" sz="quarter" idx="10"/>
          </p:nvPr>
        </p:nvSpPr>
        <p:spPr>
          <a:xfrm>
            <a:off x="76200" y="4743450"/>
            <a:ext cx="609600" cy="357188"/>
          </a:xfrm>
          <a:prstGeom prst="rect">
            <a:avLst/>
          </a:prstGeom>
        </p:spPr>
        <p:txBody>
          <a:bodyPr/>
          <a:lstStyle/>
          <a:p>
            <a:fld id="{BEE679C8-63CA-4522-B8A5-300E6731A71C}" type="slidenum">
              <a:rPr lang="en-US" smtClean="0"/>
              <a:pPr/>
              <a:t>‹#›</a:t>
            </a:fld>
            <a:endParaRPr lang="en-US" dirty="0"/>
          </a:p>
        </p:txBody>
      </p:sp>
      <p:sp>
        <p:nvSpPr>
          <p:cNvPr id="4" name="Text Placeholder 4"/>
          <p:cNvSpPr>
            <a:spLocks noGrp="1"/>
          </p:cNvSpPr>
          <p:nvPr>
            <p:ph type="body" sz="quarter" idx="11"/>
          </p:nvPr>
        </p:nvSpPr>
        <p:spPr>
          <a:xfrm>
            <a:off x="457200" y="800100"/>
            <a:ext cx="8305800" cy="3714750"/>
          </a:xfrm>
          <a:prstGeom prst="rect">
            <a:avLst/>
          </a:prstGeom>
        </p:spPr>
        <p:txBody>
          <a:bodyPr/>
          <a:lstStyle>
            <a:lvl1pPr marL="457200" indent="-457200">
              <a:lnSpc>
                <a:spcPct val="100000"/>
              </a:lnSpc>
              <a:spcBef>
                <a:spcPts val="600"/>
              </a:spcBef>
              <a:spcAft>
                <a:spcPts val="600"/>
              </a:spcAft>
              <a:buClr>
                <a:srgbClr val="00B0F0"/>
              </a:buClr>
              <a:buFont typeface="Wingdings" pitchFamily="2" charset="2"/>
              <a:buChar char="§"/>
              <a:defRPr sz="2600">
                <a:latin typeface="Arial" pitchFamily="34" charset="0"/>
                <a:cs typeface="Arial" pitchFamily="34" charset="0"/>
              </a:defRPr>
            </a:lvl1pPr>
            <a:lvl2pPr marL="685800" indent="-228600">
              <a:lnSpc>
                <a:spcPct val="100000"/>
              </a:lnSpc>
              <a:spcBef>
                <a:spcPts val="600"/>
              </a:spcBef>
              <a:spcAft>
                <a:spcPts val="600"/>
              </a:spcAft>
              <a:buClr>
                <a:srgbClr val="00B0F0"/>
              </a:buClr>
              <a:buFont typeface="Arial" pitchFamily="34" charset="0"/>
              <a:buChar char="−"/>
              <a:defRPr sz="2400">
                <a:latin typeface="Arial" pitchFamily="34" charset="0"/>
                <a:cs typeface="Arial" pitchFamily="34" charset="0"/>
              </a:defRPr>
            </a:lvl2pPr>
            <a:lvl3pPr marL="914400" indent="-228600">
              <a:lnSpc>
                <a:spcPct val="100000"/>
              </a:lnSpc>
              <a:spcBef>
                <a:spcPts val="600"/>
              </a:spcBef>
              <a:spcAft>
                <a:spcPts val="600"/>
              </a:spcAft>
              <a:buClr>
                <a:srgbClr val="00B0F0"/>
              </a:buClr>
              <a:buFont typeface="Arial" pitchFamily="34" charset="0"/>
              <a:buChar char="−"/>
              <a:defRPr sz="2200">
                <a:latin typeface="Arial" pitchFamily="34" charset="0"/>
                <a:cs typeface="Arial" pitchFamily="34" charset="0"/>
              </a:defRPr>
            </a:lvl3pPr>
            <a:lvl4pPr marL="1143000" indent="-228600">
              <a:lnSpc>
                <a:spcPct val="100000"/>
              </a:lnSpc>
              <a:spcBef>
                <a:spcPts val="600"/>
              </a:spcBef>
              <a:spcAft>
                <a:spcPts val="600"/>
              </a:spcAft>
              <a:buClr>
                <a:srgbClr val="00B0F0"/>
              </a:buClr>
              <a:buFont typeface="Arial" pitchFamily="34" charset="0"/>
              <a:buChar char="−"/>
              <a:defRPr sz="2000">
                <a:latin typeface="Arial" pitchFamily="34" charset="0"/>
                <a:cs typeface="Arial" pitchFamily="34" charset="0"/>
              </a:defRPr>
            </a:lvl4pPr>
            <a:lvl5pPr marL="1031875" indent="-176213">
              <a:buClrTx/>
              <a:buFont typeface="Arial" pitchFamily="34" charset="0"/>
              <a:buChar char="»"/>
              <a:defRPr sz="18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0287804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5.jpeg"/><Relationship Id="rId5" Type="http://schemas.openxmlformats.org/officeDocument/2006/relationships/theme" Target="../theme/theme3.xml"/><Relationship Id="rId4"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theme" Target="../theme/theme4.xml"/><Relationship Id="rId4" Type="http://schemas.openxmlformats.org/officeDocument/2006/relationships/slideLayout" Target="../slideLayouts/slideLayout1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6.pn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Rectangle 18"/>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5" descr="C:\Users\achow\Desktop\ForBanner.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t="8911" r="7500" b="14612"/>
          <a:stretch/>
        </p:blipFill>
        <p:spPr bwMode="auto">
          <a:xfrm>
            <a:off x="228600" y="281940"/>
            <a:ext cx="1691640" cy="187452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userDrawn="1"/>
        </p:nvSpPr>
        <p:spPr>
          <a:xfrm>
            <a:off x="8229600" y="351264"/>
            <a:ext cx="486936" cy="486936"/>
          </a:xfrm>
          <a:prstGeom prst="rect">
            <a:avLst/>
          </a:prstGeom>
          <a:solidFill>
            <a:srgbClr val="F47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6" descr="C:\Users\achow\Desktop\100Graphic.jp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22365" t="67984" r="146" b="-1"/>
          <a:stretch/>
        </p:blipFill>
        <p:spPr bwMode="auto">
          <a:xfrm>
            <a:off x="1857279" y="3638550"/>
            <a:ext cx="7286378" cy="1505243"/>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spcBef>
          <a:spcPct val="0"/>
        </a:spcBef>
        <a:buNone/>
        <a:defRPr sz="2400" b="1"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Rectangle 23"/>
          <p:cNvSpPr/>
          <p:nvPr userDrawn="1"/>
        </p:nvSpPr>
        <p:spPr>
          <a:xfrm>
            <a:off x="8229600" y="351264"/>
            <a:ext cx="486936" cy="486936"/>
          </a:xfrm>
          <a:prstGeom prst="rect">
            <a:avLst/>
          </a:prstGeom>
          <a:solidFill>
            <a:srgbClr val="F47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3" descr="C:\Users\achow\Desktop\100Graphic_Gray.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22097" t="68139"/>
          <a:stretch/>
        </p:blipFill>
        <p:spPr bwMode="auto">
          <a:xfrm>
            <a:off x="1783080" y="3638550"/>
            <a:ext cx="7360920" cy="150524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chow\Desktop\100logo_Black.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28600" y="0"/>
            <a:ext cx="1828800" cy="24511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89" r:id="rId1"/>
  </p:sldLayoutIdLst>
  <p:txStyles>
    <p:titleStyle>
      <a:lvl1pPr algn="l" defTabSz="914400" rtl="0" eaLnBrk="1" latinLnBrk="0" hangingPunct="1">
        <a:spcBef>
          <a:spcPct val="0"/>
        </a:spcBef>
        <a:buNone/>
        <a:defRPr sz="2400" b="1"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4432837"/>
            <a:ext cx="9144000" cy="7297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2" descr="C:\Users\achow\Desktop\100_hori_Whitelogo.jp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l="37687"/>
          <a:stretch/>
        </p:blipFill>
        <p:spPr bwMode="auto">
          <a:xfrm>
            <a:off x="7241352" y="4533995"/>
            <a:ext cx="1700155" cy="5196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achow\Desktop\100_hori_Whitelogo.jp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l="-2809" r="62662"/>
          <a:stretch/>
        </p:blipFill>
        <p:spPr bwMode="auto">
          <a:xfrm>
            <a:off x="148843" y="4589786"/>
            <a:ext cx="1095375" cy="51969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9"/>
          <p:cNvSpPr>
            <a:spLocks noGrp="1" noChangeArrowheads="1"/>
          </p:cNvSpPr>
          <p:nvPr>
            <p:ph type="sldNum" sz="quarter" idx="4"/>
          </p:nvPr>
        </p:nvSpPr>
        <p:spPr bwMode="auto">
          <a:xfrm>
            <a:off x="2133600" y="4612822"/>
            <a:ext cx="609600" cy="3571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800" b="0">
                <a:latin typeface="Arial Narrow" pitchFamily="34" charset="0"/>
              </a:defRPr>
            </a:lvl1pPr>
          </a:lstStyle>
          <a:p>
            <a:fld id="{BEE679C8-63CA-4522-B8A5-300E6731A71C}" type="slidenum">
              <a:rPr lang="en-US"/>
              <a:pPr/>
              <a:t>‹#›</a:t>
            </a:fld>
            <a:endParaRPr lang="en-US" dirty="0"/>
          </a:p>
        </p:txBody>
      </p:sp>
    </p:spTree>
    <p:extLst>
      <p:ext uri="{BB962C8B-B14F-4D97-AF65-F5344CB8AC3E}">
        <p14:creationId xmlns:p14="http://schemas.microsoft.com/office/powerpoint/2010/main" val="212270956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Lst>
  <p:txStyles>
    <p:titleStyle>
      <a:lvl1pPr>
        <a:defRPr sz="2400" b="1">
          <a:latin typeface="Arial" pitchFamily="34" charset="0"/>
          <a:cs typeface="Arial" pitchFamily="34" charset="0"/>
        </a:defRPr>
      </a:lvl1pPr>
    </p:titleStyle>
    <p:bodyStyle>
      <a:lvl1pPr marL="233363" indent="-233363">
        <a:lnSpc>
          <a:spcPct val="150000"/>
        </a:lnSpc>
        <a:buClr>
          <a:srgbClr val="728977"/>
        </a:buClr>
        <a:buFont typeface="Wingdings" pitchFamily="2" charset="2"/>
        <a:buChar char="§"/>
        <a:defRPr sz="2200">
          <a:latin typeface="Arial" pitchFamily="34" charset="0"/>
          <a:cs typeface="Arial" pitchFamily="34" charset="0"/>
        </a:defRPr>
      </a:lvl1pPr>
      <a:lvl2pPr marL="457200" indent="-223838">
        <a:lnSpc>
          <a:spcPct val="150000"/>
        </a:lnSpc>
        <a:buClr>
          <a:srgbClr val="728977"/>
        </a:buClr>
        <a:buFontTx/>
        <a:buChar char="–"/>
        <a:defRPr sz="2000"/>
      </a:lvl2pPr>
      <a:lvl3pPr marL="631825" indent="-174625">
        <a:lnSpc>
          <a:spcPct val="150000"/>
        </a:lnSpc>
        <a:buClr>
          <a:srgbClr val="728977"/>
        </a:buClr>
        <a:buFont typeface="Wingdings" pitchFamily="2" charset="2"/>
        <a:buChar char="§"/>
        <a:defRPr sz="2000">
          <a:latin typeface="Arial" pitchFamily="34" charset="0"/>
          <a:cs typeface="Arial" pitchFamily="34" charset="0"/>
        </a:defRPr>
      </a:lvl3pPr>
      <a:lvl4pPr marL="855663" indent="-223838">
        <a:lnSpc>
          <a:spcPct val="150000"/>
        </a:lnSpc>
        <a:buClr>
          <a:srgbClr val="728977"/>
        </a:buClr>
        <a:buFont typeface="Arial" pitchFamily="34" charset="0"/>
        <a:buChar char="–"/>
        <a:defRPr>
          <a:latin typeface="Arial" pitchFamily="34" charset="0"/>
          <a:cs typeface="Arial" pitchFamily="34" charset="0"/>
        </a:defRPr>
      </a:lvl4pPr>
      <a:lvl5pPr marL="1031875" indent="-176213">
        <a:lnSpc>
          <a:spcPct val="150000"/>
        </a:lnSpc>
        <a:buClr>
          <a:srgbClr val="728977"/>
        </a:buClr>
        <a:buFont typeface="Wingdings" pitchFamily="2" charset="2"/>
        <a:buChar char="§"/>
        <a:defRPr>
          <a:latin typeface="Arial" pitchFamily="34" charset="0"/>
          <a:cs typeface="Arial" pitchFamily="34" charset="0"/>
        </a:defRPr>
      </a:lvl5pPr>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000126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Lst>
  <p:txStyles>
    <p:titleStyle>
      <a:lvl1pPr>
        <a:defRPr sz="2400" b="1">
          <a:latin typeface="Arial" pitchFamily="34" charset="0"/>
          <a:cs typeface="Arial" pitchFamily="34" charset="0"/>
        </a:defRPr>
      </a:lvl1pPr>
    </p:titleStyle>
    <p:bodyStyle>
      <a:lvl1pPr marL="233363" indent="-233363">
        <a:lnSpc>
          <a:spcPct val="150000"/>
        </a:lnSpc>
        <a:buClr>
          <a:srgbClr val="728977"/>
        </a:buClr>
        <a:buFont typeface="Wingdings" pitchFamily="2" charset="2"/>
        <a:buChar char="§"/>
        <a:defRPr sz="2200">
          <a:latin typeface="Arial" pitchFamily="34" charset="0"/>
          <a:cs typeface="Arial" pitchFamily="34" charset="0"/>
        </a:defRPr>
      </a:lvl1pPr>
      <a:lvl2pPr marL="457200" indent="-223838">
        <a:lnSpc>
          <a:spcPct val="150000"/>
        </a:lnSpc>
        <a:buClr>
          <a:srgbClr val="728977"/>
        </a:buClr>
        <a:buFontTx/>
        <a:buChar char="–"/>
        <a:defRPr sz="2000"/>
      </a:lvl2pPr>
      <a:lvl3pPr marL="631825" indent="-174625">
        <a:lnSpc>
          <a:spcPct val="150000"/>
        </a:lnSpc>
        <a:buClr>
          <a:srgbClr val="728977"/>
        </a:buClr>
        <a:buFont typeface="Wingdings" pitchFamily="2" charset="2"/>
        <a:buChar char="§"/>
        <a:defRPr sz="2000">
          <a:latin typeface="Arial" pitchFamily="34" charset="0"/>
          <a:cs typeface="Arial" pitchFamily="34" charset="0"/>
        </a:defRPr>
      </a:lvl3pPr>
      <a:lvl4pPr marL="855663" indent="-223838">
        <a:lnSpc>
          <a:spcPct val="150000"/>
        </a:lnSpc>
        <a:buClr>
          <a:srgbClr val="728977"/>
        </a:buClr>
        <a:buFont typeface="Arial" pitchFamily="34" charset="0"/>
        <a:buChar char="–"/>
        <a:defRPr>
          <a:latin typeface="Arial" pitchFamily="34" charset="0"/>
          <a:cs typeface="Arial" pitchFamily="34" charset="0"/>
        </a:defRPr>
      </a:lvl4pPr>
      <a:lvl5pPr marL="1031875" indent="-176213">
        <a:lnSpc>
          <a:spcPct val="150000"/>
        </a:lnSpc>
        <a:buClr>
          <a:srgbClr val="728977"/>
        </a:buClr>
        <a:buFont typeface="Wingdings" pitchFamily="2" charset="2"/>
        <a:buChar char="§"/>
        <a:defRPr>
          <a:latin typeface="Arial" pitchFamily="34" charset="0"/>
          <a:cs typeface="Arial" pitchFamily="34" charset="0"/>
        </a:defRPr>
      </a:lvl5pPr>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2261" y="-25400"/>
            <a:ext cx="9191863" cy="516889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txBox="1">
            <a:spLocks/>
          </p:cNvSpPr>
          <p:nvPr userDrawn="1"/>
        </p:nvSpPr>
        <p:spPr>
          <a:xfrm>
            <a:off x="6705600" y="4717256"/>
            <a:ext cx="2286000" cy="357188"/>
          </a:xfrm>
          <a:prstGeom prst="rect">
            <a:avLst/>
          </a:prstGeom>
          <a:ln>
            <a:noFill/>
          </a:ln>
        </p:spPr>
        <p:txBody>
          <a:bodyPr/>
          <a:lstStyle>
            <a:defPPr>
              <a:defRPr lang="en-US"/>
            </a:defPPr>
            <a:lvl1pPr algn="l" rtl="0" fontAlgn="base">
              <a:spcBef>
                <a:spcPct val="0"/>
              </a:spcBef>
              <a:spcAft>
                <a:spcPct val="0"/>
              </a:spcAft>
              <a:defRPr sz="1200" kern="1200">
                <a:solidFill>
                  <a:srgbClr val="003399"/>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b="1" i="1" dirty="0">
                <a:solidFill>
                  <a:schemeClr val="bg1">
                    <a:lumMod val="65000"/>
                  </a:schemeClr>
                </a:solidFill>
                <a:latin typeface="Myriad Pro" pitchFamily="34" charset="0"/>
              </a:rPr>
              <a:t>The MAASTO TPIMS Project</a:t>
            </a:r>
          </a:p>
        </p:txBody>
      </p:sp>
      <p:grpSp>
        <p:nvGrpSpPr>
          <p:cNvPr id="4" name="Group 3"/>
          <p:cNvGrpSpPr/>
          <p:nvPr userDrawn="1"/>
        </p:nvGrpSpPr>
        <p:grpSpPr>
          <a:xfrm>
            <a:off x="152400" y="4857750"/>
            <a:ext cx="6477000" cy="0"/>
            <a:chOff x="152400" y="4857750"/>
            <a:chExt cx="6477000" cy="0"/>
          </a:xfrm>
        </p:grpSpPr>
        <p:cxnSp>
          <p:nvCxnSpPr>
            <p:cNvPr id="5" name="Straight Connector 4"/>
            <p:cNvCxnSpPr/>
            <p:nvPr userDrawn="1"/>
          </p:nvCxnSpPr>
          <p:spPr>
            <a:xfrm>
              <a:off x="762000" y="4857750"/>
              <a:ext cx="5867400" cy="0"/>
            </a:xfrm>
            <a:prstGeom prst="line">
              <a:avLst/>
            </a:prstGeom>
            <a:ln w="31750">
              <a:solidFill>
                <a:srgbClr val="003399"/>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152400" y="4857750"/>
              <a:ext cx="838200" cy="0"/>
            </a:xfrm>
            <a:prstGeom prst="line">
              <a:avLst/>
            </a:prstGeom>
            <a:ln w="31750">
              <a:solidFill>
                <a:srgbClr val="B2BB8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5328268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Lst>
  <p:txStyles>
    <p:titleStyle>
      <a:lvl1pPr algn="l" defTabSz="914400" rtl="0" eaLnBrk="1" latinLnBrk="0" hangingPunct="1">
        <a:spcBef>
          <a:spcPct val="0"/>
        </a:spcBef>
        <a:buNone/>
        <a:defRPr sz="2400" b="1"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slideLayout" Target="../slideLayouts/slideLayout12.xml"/><Relationship Id="rId7" Type="http://schemas.openxmlformats.org/officeDocument/2006/relationships/hyperlink" Target="mailto:info@TrucksParkHere.com"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www.trucksparkhere.com/" TargetMode="External"/><Relationship Id="rId5" Type="http://schemas.openxmlformats.org/officeDocument/2006/relationships/hyperlink" Target="mailto:davonna.moore@ks.gov" TargetMode="External"/><Relationship Id="rId4" Type="http://schemas.openxmlformats.org/officeDocument/2006/relationships/notesSlide" Target="../notesSlides/notesSlide18.xml"/><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18.png"/><Relationship Id="rId3" Type="http://schemas.openxmlformats.org/officeDocument/2006/relationships/image" Target="../media/image14.jpeg"/><Relationship Id="rId7" Type="http://schemas.openxmlformats.org/officeDocument/2006/relationships/diagramData" Target="../diagrams/data1.xml"/><Relationship Id="rId12" Type="http://schemas.openxmlformats.org/officeDocument/2006/relationships/image" Target="../media/image17.png"/><Relationship Id="rId2" Type="http://schemas.openxmlformats.org/officeDocument/2006/relationships/notesSlide" Target="../notesSlides/notesSlide7.xml"/><Relationship Id="rId16" Type="http://schemas.microsoft.com/office/2007/relationships/hdphoto" Target="../media/hdphoto2.wdp"/><Relationship Id="rId1" Type="http://schemas.openxmlformats.org/officeDocument/2006/relationships/slideLayout" Target="../slideLayouts/slideLayout13.xml"/><Relationship Id="rId6" Type="http://schemas.openxmlformats.org/officeDocument/2006/relationships/image" Target="../media/image16.jpeg"/><Relationship Id="rId11" Type="http://schemas.microsoft.com/office/2007/relationships/diagramDrawing" Target="../diagrams/drawing1.xml"/><Relationship Id="rId5" Type="http://schemas.openxmlformats.org/officeDocument/2006/relationships/hyperlink" Target="https://www.google.com/url?sa=i&amp;rct=j&amp;q=&amp;esrc=s&amp;source=images&amp;cd=&amp;cad=rja&amp;uact=8&amp;ved=0ahUKEwiDx8Tlm-TLAhUJ8CYKHeYsCd8QjRwIBw&amp;url=https://www.fhwa.dot.gov/policyinformation/pubs/vdstits2007/05pt2.cfm&amp;psig=AFQjCNGM974TWcLVQ9VxXQ-IMSGvBvsAhQ&amp;ust=1459283199183393" TargetMode="External"/><Relationship Id="rId15" Type="http://schemas.openxmlformats.org/officeDocument/2006/relationships/image" Target="../media/image19.png"/><Relationship Id="rId10" Type="http://schemas.openxmlformats.org/officeDocument/2006/relationships/diagramColors" Target="../diagrams/colors1.xml"/><Relationship Id="rId4" Type="http://schemas.openxmlformats.org/officeDocument/2006/relationships/image" Target="../media/image15.png"/><Relationship Id="rId9" Type="http://schemas.openxmlformats.org/officeDocument/2006/relationships/diagramQuickStyle" Target="../diagrams/quickStyle1.xml"/><Relationship Id="rId1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microsoft.com/office/2007/relationships/hdphoto" Target="../media/hdphoto3.wdp"/><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133600" y="225028"/>
            <a:ext cx="8229600" cy="594122"/>
          </a:xfrm>
          <a:prstGeom prst="rect">
            <a:avLst/>
          </a:prstGeom>
        </p:spPr>
        <p:txBody>
          <a:bodyPr/>
          <a:lstStyle>
            <a:lvl1pPr algn="l" defTabSz="914400" rtl="0" eaLnBrk="1" latinLnBrk="0" hangingPunct="1">
              <a:spcBef>
                <a:spcPct val="0"/>
              </a:spcBef>
              <a:buNone/>
              <a:defRPr sz="2400" b="1" kern="1200">
                <a:solidFill>
                  <a:schemeClr val="tx1"/>
                </a:solidFill>
                <a:latin typeface="Arial" pitchFamily="34" charset="0"/>
                <a:ea typeface="+mj-ea"/>
                <a:cs typeface="Arial"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600" noProof="0" dirty="0">
                <a:solidFill>
                  <a:schemeClr val="bg1"/>
                </a:solidFill>
              </a:rPr>
              <a:t>The future of truck parking</a:t>
            </a:r>
            <a:endParaRPr kumimoji="0" lang="en-US" sz="3600" b="1" i="0" u="none" strike="noStrike" kern="1200" cap="none" spc="0" normalizeH="0" baseline="0" noProof="0" dirty="0">
              <a:ln>
                <a:noFill/>
              </a:ln>
              <a:solidFill>
                <a:schemeClr val="bg1"/>
              </a:solidFill>
              <a:effectLst/>
              <a:uLnTx/>
              <a:uFillTx/>
              <a:latin typeface="Arial" pitchFamily="34" charset="0"/>
              <a:ea typeface="+mj-ea"/>
              <a:cs typeface="Arial" pitchFamily="34" charset="0"/>
            </a:endParaRP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123950"/>
            <a:ext cx="4626314" cy="347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4987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981200" y="285750"/>
            <a:ext cx="7614079"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600" b="1" kern="0" dirty="0">
                <a:solidFill>
                  <a:schemeClr val="bg1"/>
                </a:solidFill>
                <a:latin typeface="Arial" pitchFamily="34" charset="0"/>
                <a:cs typeface="Arial" pitchFamily="34" charset="0"/>
              </a:rPr>
              <a:t>The Kansas TPIMS system</a:t>
            </a:r>
            <a:endParaRPr kumimoji="0" lang="en-US" sz="3600" b="1" i="0" u="none" strike="noStrike" kern="0" cap="none" spc="0" normalizeH="0" baseline="0" noProof="0" dirty="0">
              <a:ln>
                <a:noFill/>
              </a:ln>
              <a:solidFill>
                <a:schemeClr val="bg1"/>
              </a:solidFill>
              <a:effectLst/>
              <a:uLnTx/>
              <a:uFillTx/>
              <a:latin typeface="Arial" pitchFamily="34" charset="0"/>
              <a:cs typeface="Arial" pitchFamily="34" charset="0"/>
            </a:endParaRPr>
          </a:p>
        </p:txBody>
      </p:sp>
      <p:sp>
        <p:nvSpPr>
          <p:cNvPr id="3" name="Rectangle 2"/>
          <p:cNvSpPr>
            <a:spLocks noChangeAspect="1"/>
          </p:cNvSpPr>
          <p:nvPr/>
        </p:nvSpPr>
        <p:spPr>
          <a:xfrm>
            <a:off x="152400" y="1200150"/>
            <a:ext cx="2743200" cy="2151871"/>
          </a:xfrm>
          <a:prstGeom prst="rect">
            <a:avLst/>
          </a:prstGeom>
        </p:spPr>
        <p:txBody>
          <a:bodyPr wrap="square">
            <a:spAutoFit/>
          </a:bodyPr>
          <a:lstStyle/>
          <a:p>
            <a:pPr marL="112713" lvl="1" indent="-109538" defTabSz="950793">
              <a:spcBef>
                <a:spcPct val="20000"/>
              </a:spcBef>
              <a:buFont typeface="Arial" panose="020B0604020202020204" pitchFamily="34" charset="0"/>
              <a:buChar char="•"/>
              <a:defRPr/>
            </a:pPr>
            <a:r>
              <a:rPr lang="en-US" sz="2000" dirty="0">
                <a:latin typeface="Myriad Pro Cond" pitchFamily="34" charset="0"/>
                <a:cs typeface="Arial" pitchFamily="34" charset="0"/>
              </a:rPr>
              <a:t>Focus on I-70/I-135</a:t>
            </a:r>
          </a:p>
          <a:p>
            <a:pPr marL="112713" lvl="1" indent="-109538" defTabSz="950793">
              <a:spcBef>
                <a:spcPct val="20000"/>
              </a:spcBef>
              <a:buFont typeface="Arial" panose="020B0604020202020204" pitchFamily="34" charset="0"/>
              <a:buChar char="•"/>
              <a:defRPr/>
            </a:pPr>
            <a:r>
              <a:rPr lang="en-US" sz="2000" dirty="0">
                <a:latin typeface="Myriad Pro Cond" pitchFamily="34" charset="0"/>
                <a:cs typeface="Arial" pitchFamily="34" charset="0"/>
              </a:rPr>
              <a:t> Site locations being finalized</a:t>
            </a:r>
          </a:p>
          <a:p>
            <a:pPr marL="112713" lvl="1" indent="-109538" defTabSz="950793">
              <a:spcBef>
                <a:spcPct val="20000"/>
              </a:spcBef>
              <a:buFont typeface="Arial" panose="020B0604020202020204" pitchFamily="34" charset="0"/>
              <a:buChar char="•"/>
              <a:defRPr/>
            </a:pPr>
            <a:r>
              <a:rPr lang="en-US" sz="2000" dirty="0">
                <a:latin typeface="Myriad Pro Cond" pitchFamily="34" charset="0"/>
                <a:cs typeface="Arial" pitchFamily="34" charset="0"/>
              </a:rPr>
              <a:t>22 public sites</a:t>
            </a:r>
          </a:p>
          <a:p>
            <a:pPr marL="112713" lvl="1" indent="-109538" defTabSz="950793">
              <a:spcBef>
                <a:spcPct val="20000"/>
              </a:spcBef>
              <a:buFont typeface="Arial" panose="020B0604020202020204" pitchFamily="34" charset="0"/>
              <a:buChar char="•"/>
              <a:defRPr/>
            </a:pPr>
            <a:r>
              <a:rPr lang="en-US" sz="2000" dirty="0">
                <a:latin typeface="Myriad Pro Cond" pitchFamily="34" charset="0"/>
                <a:cs typeface="Arial" pitchFamily="34" charset="0"/>
              </a:rPr>
              <a:t>18 dynamic messaging signs</a:t>
            </a:r>
          </a:p>
          <a:p>
            <a:pPr marL="342900" lvl="1" indent="-342900" defTabSz="950793">
              <a:spcBef>
                <a:spcPct val="20000"/>
              </a:spcBef>
              <a:buFont typeface="Arial" panose="020B0604020202020204" pitchFamily="34" charset="0"/>
              <a:buChar char="•"/>
              <a:defRPr/>
            </a:pPr>
            <a:endParaRPr lang="en-US" sz="2000" dirty="0">
              <a:latin typeface="Myriad Pro Cond" pitchFamily="34" charset="0"/>
              <a:cs typeface="Arial" pitchFamily="34" charset="0"/>
            </a:endParaRPr>
          </a:p>
          <a:p>
            <a:pPr marL="320040" marR="0" lvl="1" indent="-320040" defTabSz="914400" eaLnBrk="1" fontAlgn="auto" latinLnBrk="0" hangingPunct="1">
              <a:lnSpc>
                <a:spcPct val="100000"/>
              </a:lnSpc>
              <a:spcBef>
                <a:spcPts val="700"/>
              </a:spcBef>
              <a:spcAft>
                <a:spcPts val="0"/>
              </a:spcAft>
              <a:buClrTx/>
              <a:buSzPct val="80000"/>
              <a:buFont typeface="Wingdings" pitchFamily="2" charset="2"/>
              <a:buChar char="§"/>
              <a:tabLst/>
              <a:defRPr/>
            </a:pPr>
            <a:endParaRPr kumimoji="0" lang="en-US" sz="1200" b="1" i="0" u="none" strike="noStrike" kern="0" cap="none" spc="0" normalizeH="0" baseline="0" noProof="0" dirty="0">
              <a:ln>
                <a:noFill/>
              </a:ln>
              <a:solidFill>
                <a:prstClr val="black"/>
              </a:solidFill>
              <a:effectLst/>
              <a:uLnTx/>
              <a:uFillTx/>
              <a:latin typeface="Arial" pitchFamily="34" charset="0"/>
              <a:cs typeface="Arial"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1909" y="1047750"/>
            <a:ext cx="5652660" cy="3657600"/>
          </a:xfrm>
          <a:prstGeom prst="rect">
            <a:avLst/>
          </a:prstGeom>
        </p:spPr>
      </p:pic>
    </p:spTree>
    <p:extLst>
      <p:ext uri="{BB962C8B-B14F-4D97-AF65-F5344CB8AC3E}">
        <p14:creationId xmlns:p14="http://schemas.microsoft.com/office/powerpoint/2010/main" val="1066437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981200" y="285750"/>
            <a:ext cx="7614079"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600" b="1" kern="0" noProof="0" dirty="0">
                <a:solidFill>
                  <a:schemeClr val="bg1"/>
                </a:solidFill>
                <a:latin typeface="Arial" pitchFamily="34" charset="0"/>
                <a:cs typeface="Arial" pitchFamily="34" charset="0"/>
              </a:rPr>
              <a:t>How the Kansas TPIMS works</a:t>
            </a:r>
            <a:endParaRPr kumimoji="0" lang="en-US" sz="3600" b="1" i="0" u="none" strike="noStrike" kern="0" cap="none" spc="0" normalizeH="0" baseline="0" noProof="0" dirty="0">
              <a:ln>
                <a:noFill/>
              </a:ln>
              <a:solidFill>
                <a:schemeClr val="bg1"/>
              </a:solidFill>
              <a:effectLst/>
              <a:uLnTx/>
              <a:uFillTx/>
              <a:latin typeface="Arial" pitchFamily="34" charset="0"/>
              <a:cs typeface="Arial"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7039" y="1123950"/>
            <a:ext cx="6502400" cy="3657600"/>
          </a:xfrm>
          <a:prstGeom prst="rect">
            <a:avLst/>
          </a:prstGeom>
        </p:spPr>
      </p:pic>
      <p:sp>
        <p:nvSpPr>
          <p:cNvPr id="8" name="Rectangle 7"/>
          <p:cNvSpPr>
            <a:spLocks noChangeAspect="1"/>
          </p:cNvSpPr>
          <p:nvPr/>
        </p:nvSpPr>
        <p:spPr>
          <a:xfrm>
            <a:off x="152400" y="1200150"/>
            <a:ext cx="2514600" cy="3382977"/>
          </a:xfrm>
          <a:prstGeom prst="rect">
            <a:avLst/>
          </a:prstGeom>
        </p:spPr>
        <p:txBody>
          <a:bodyPr wrap="square">
            <a:spAutoFit/>
          </a:bodyPr>
          <a:lstStyle/>
          <a:p>
            <a:pPr marL="112713" lvl="1" indent="-109538" defTabSz="950793">
              <a:spcBef>
                <a:spcPct val="20000"/>
              </a:spcBef>
              <a:buFont typeface="Arial" panose="020B0604020202020204" pitchFamily="34" charset="0"/>
              <a:buChar char="•"/>
              <a:defRPr/>
            </a:pPr>
            <a:r>
              <a:rPr lang="en-US" sz="2000" dirty="0">
                <a:latin typeface="Myriad Pro Cond" pitchFamily="34" charset="0"/>
                <a:cs typeface="Arial" pitchFamily="34" charset="0"/>
              </a:rPr>
              <a:t>Uses a 3-camera system</a:t>
            </a:r>
          </a:p>
          <a:p>
            <a:pPr marL="112713" lvl="1" indent="-109538" defTabSz="950793">
              <a:spcBef>
                <a:spcPct val="20000"/>
              </a:spcBef>
              <a:buFont typeface="Arial" panose="020B0604020202020204" pitchFamily="34" charset="0"/>
              <a:buChar char="•"/>
              <a:defRPr/>
            </a:pPr>
            <a:r>
              <a:rPr lang="en-US" sz="2000" dirty="0">
                <a:latin typeface="Myriad Pro Cond" pitchFamily="34" charset="0"/>
                <a:cs typeface="Arial" pitchFamily="34" charset="0"/>
              </a:rPr>
              <a:t>Build a 3D representation  of the parking area</a:t>
            </a:r>
          </a:p>
          <a:p>
            <a:pPr marL="112713" lvl="1" indent="-109538" defTabSz="950793">
              <a:spcBef>
                <a:spcPct val="20000"/>
              </a:spcBef>
              <a:buFont typeface="Arial" panose="020B0604020202020204" pitchFamily="34" charset="0"/>
              <a:buChar char="•"/>
              <a:defRPr/>
            </a:pPr>
            <a:r>
              <a:rPr lang="en-US" sz="2000" dirty="0">
                <a:latin typeface="Myriad Pro Cond" pitchFamily="34" charset="0"/>
                <a:cs typeface="Arial" pitchFamily="34" charset="0"/>
              </a:rPr>
              <a:t>Requires less calibration and monitoring than radar or magnetic detection</a:t>
            </a:r>
          </a:p>
          <a:p>
            <a:pPr marL="112713" lvl="1" indent="-109538" defTabSz="950793">
              <a:spcBef>
                <a:spcPct val="20000"/>
              </a:spcBef>
              <a:buFont typeface="Arial" panose="020B0604020202020204" pitchFamily="34" charset="0"/>
              <a:buChar char="•"/>
              <a:defRPr/>
            </a:pPr>
            <a:r>
              <a:rPr lang="en-US" sz="2000" dirty="0">
                <a:latin typeface="Myriad Pro Cond" pitchFamily="34" charset="0"/>
                <a:cs typeface="Arial" pitchFamily="34" charset="0"/>
              </a:rPr>
              <a:t>More accurate than other detection systems</a:t>
            </a:r>
          </a:p>
          <a:p>
            <a:pPr marL="342900" lvl="1" indent="-342900" defTabSz="950793">
              <a:spcBef>
                <a:spcPct val="20000"/>
              </a:spcBef>
              <a:buFont typeface="Arial" panose="020B0604020202020204" pitchFamily="34" charset="0"/>
              <a:buChar char="•"/>
              <a:defRPr/>
            </a:pPr>
            <a:endParaRPr lang="en-US" sz="2000" dirty="0">
              <a:latin typeface="Myriad Pro Cond" pitchFamily="34" charset="0"/>
              <a:cs typeface="Arial" pitchFamily="34" charset="0"/>
            </a:endParaRPr>
          </a:p>
          <a:p>
            <a:pPr marL="320040" marR="0" lvl="1" indent="-320040" defTabSz="914400" eaLnBrk="1" fontAlgn="auto" latinLnBrk="0" hangingPunct="1">
              <a:lnSpc>
                <a:spcPct val="100000"/>
              </a:lnSpc>
              <a:spcBef>
                <a:spcPts val="700"/>
              </a:spcBef>
              <a:spcAft>
                <a:spcPts val="0"/>
              </a:spcAft>
              <a:buClrTx/>
              <a:buSzPct val="80000"/>
              <a:buFont typeface="Wingdings" pitchFamily="2" charset="2"/>
              <a:buChar char="§"/>
              <a:tabLst/>
              <a:defRPr/>
            </a:pPr>
            <a:endParaRPr kumimoji="0" lang="en-US" sz="1200" b="1" i="0" u="none" strike="noStrike" kern="0" cap="none" spc="0" normalizeH="0" baseline="0" noProof="0" dirty="0">
              <a:ln>
                <a:noFill/>
              </a:ln>
              <a:solidFill>
                <a:prstClr val="black"/>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840720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981200" y="285750"/>
            <a:ext cx="7614079"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600" b="1" kern="0" noProof="0" dirty="0">
                <a:solidFill>
                  <a:schemeClr val="bg1"/>
                </a:solidFill>
                <a:latin typeface="Arial" pitchFamily="34" charset="0"/>
                <a:cs typeface="Arial" pitchFamily="34" charset="0"/>
              </a:rPr>
              <a:t>After the data is collected</a:t>
            </a:r>
            <a:endParaRPr kumimoji="0" lang="en-US" sz="3600" b="1" i="0" u="none" strike="noStrike" kern="0" cap="none" spc="0" normalizeH="0" baseline="0" noProof="0" dirty="0">
              <a:ln>
                <a:noFill/>
              </a:ln>
              <a:solidFill>
                <a:schemeClr val="bg1"/>
              </a:solidFill>
              <a:effectLst/>
              <a:uLnTx/>
              <a:uFillTx/>
              <a:latin typeface="Arial" pitchFamily="34" charset="0"/>
              <a:cs typeface="Arial" pitchFamily="34" charset="0"/>
            </a:endParaRP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322070"/>
            <a:ext cx="4149205" cy="310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047750"/>
            <a:ext cx="4963885"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1650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05000" y="646331"/>
            <a:ext cx="5334000" cy="4143958"/>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4344"/>
          <a:stretch/>
        </p:blipFill>
        <p:spPr>
          <a:xfrm>
            <a:off x="7239000" y="646331"/>
            <a:ext cx="1894438" cy="4043779"/>
          </a:xfrm>
          <a:prstGeom prst="rect">
            <a:avLst/>
          </a:prstGeom>
        </p:spPr>
      </p:pic>
      <p:sp>
        <p:nvSpPr>
          <p:cNvPr id="4" name="TextBox 3"/>
          <p:cNvSpPr txBox="1"/>
          <p:nvPr/>
        </p:nvSpPr>
        <p:spPr>
          <a:xfrm>
            <a:off x="1905000" y="0"/>
            <a:ext cx="7614079"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600" b="1" kern="0" dirty="0">
                <a:solidFill>
                  <a:schemeClr val="bg1"/>
                </a:solidFill>
                <a:latin typeface="Arial" pitchFamily="34" charset="0"/>
                <a:cs typeface="Arial" pitchFamily="34" charset="0"/>
              </a:rPr>
              <a:t>The TPIMS schedule</a:t>
            </a:r>
            <a:endParaRPr kumimoji="0" lang="en-US" sz="3600" b="1" i="0" u="none" strike="noStrike" kern="0" cap="none" spc="0" normalizeH="0" baseline="0" noProof="0" dirty="0">
              <a:ln>
                <a:noFill/>
              </a:ln>
              <a:solidFill>
                <a:schemeClr val="bg1"/>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2588071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981200" y="285750"/>
            <a:ext cx="7614079"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600" b="1" kern="0" dirty="0">
                <a:solidFill>
                  <a:schemeClr val="bg1"/>
                </a:solidFill>
                <a:latin typeface="Arial" pitchFamily="34" charset="0"/>
                <a:cs typeface="Arial" pitchFamily="34" charset="0"/>
              </a:rPr>
              <a:t>Phase 1 – completed</a:t>
            </a:r>
            <a:endParaRPr kumimoji="0" lang="en-US" sz="3600" b="1" i="0" u="none" strike="noStrike" kern="0" cap="none" spc="0" normalizeH="0" baseline="0" noProof="0" dirty="0">
              <a:ln>
                <a:noFill/>
              </a:ln>
              <a:solidFill>
                <a:schemeClr val="bg1"/>
              </a:solidFill>
              <a:effectLst/>
              <a:uLnTx/>
              <a:uFillTx/>
              <a:latin typeface="Arial" pitchFamily="34" charset="0"/>
              <a:cs typeface="Arial" pitchFamily="34" charset="0"/>
            </a:endParaRPr>
          </a:p>
        </p:txBody>
      </p:sp>
      <p:sp>
        <p:nvSpPr>
          <p:cNvPr id="3" name="Rectangle 2"/>
          <p:cNvSpPr>
            <a:spLocks noChangeAspect="1"/>
          </p:cNvSpPr>
          <p:nvPr/>
        </p:nvSpPr>
        <p:spPr>
          <a:xfrm>
            <a:off x="533400" y="1200150"/>
            <a:ext cx="8534400" cy="2890535"/>
          </a:xfrm>
          <a:prstGeom prst="rect">
            <a:avLst/>
          </a:prstGeom>
        </p:spPr>
        <p:txBody>
          <a:bodyPr wrap="square">
            <a:spAutoFit/>
          </a:bodyPr>
          <a:lstStyle/>
          <a:p>
            <a:pPr marL="342900" lvl="1" indent="-342900" defTabSz="950793">
              <a:spcBef>
                <a:spcPct val="20000"/>
              </a:spcBef>
              <a:buFont typeface="Wingdings" panose="05000000000000000000" pitchFamily="2" charset="2"/>
              <a:buChar char="ü"/>
              <a:defRPr/>
            </a:pPr>
            <a:r>
              <a:rPr lang="en-US" sz="2000" dirty="0">
                <a:latin typeface="Myriad Pro Cond" pitchFamily="34" charset="0"/>
                <a:cs typeface="Arial" pitchFamily="34" charset="0"/>
              </a:rPr>
              <a:t>Partnership governance and protocols</a:t>
            </a:r>
          </a:p>
          <a:p>
            <a:pPr marL="342900" lvl="1" indent="-342900" defTabSz="950793">
              <a:spcBef>
                <a:spcPct val="20000"/>
              </a:spcBef>
              <a:buFont typeface="Wingdings" panose="05000000000000000000" pitchFamily="2" charset="2"/>
              <a:buChar char="ü"/>
              <a:defRPr/>
            </a:pPr>
            <a:r>
              <a:rPr lang="en-US" sz="2000" dirty="0">
                <a:latin typeface="Myriad Pro Cond" pitchFamily="34" charset="0"/>
                <a:cs typeface="Arial" pitchFamily="34" charset="0"/>
              </a:rPr>
              <a:t>Proof of concept</a:t>
            </a:r>
          </a:p>
          <a:p>
            <a:pPr marL="342900" lvl="1" indent="-342900" defTabSz="950793">
              <a:spcBef>
                <a:spcPct val="20000"/>
              </a:spcBef>
              <a:buFont typeface="Wingdings" panose="05000000000000000000" pitchFamily="2" charset="2"/>
              <a:buChar char="ü"/>
              <a:defRPr/>
            </a:pPr>
            <a:r>
              <a:rPr lang="en-US" sz="2000" dirty="0">
                <a:latin typeface="Myriad Pro Cond" pitchFamily="34" charset="0"/>
                <a:cs typeface="Arial" pitchFamily="34" charset="0"/>
              </a:rPr>
              <a:t>Conceptual design (30%) plans</a:t>
            </a:r>
          </a:p>
          <a:p>
            <a:pPr marL="342900" lvl="1" indent="-342900" defTabSz="950793">
              <a:spcBef>
                <a:spcPct val="20000"/>
              </a:spcBef>
              <a:buFont typeface="Wingdings" panose="05000000000000000000" pitchFamily="2" charset="2"/>
              <a:buChar char="ü"/>
              <a:defRPr/>
            </a:pPr>
            <a:r>
              <a:rPr lang="en-US" sz="2000" dirty="0">
                <a:latin typeface="Myriad Pro Cond" pitchFamily="34" charset="0"/>
                <a:cs typeface="Arial" pitchFamily="34" charset="0"/>
              </a:rPr>
              <a:t>Online map &amp; geodatabase</a:t>
            </a:r>
          </a:p>
          <a:p>
            <a:pPr marL="342900" lvl="1" indent="-342900" defTabSz="950793">
              <a:spcBef>
                <a:spcPct val="20000"/>
              </a:spcBef>
              <a:buFont typeface="Wingdings" panose="05000000000000000000" pitchFamily="2" charset="2"/>
              <a:buChar char="ü"/>
              <a:defRPr/>
            </a:pPr>
            <a:r>
              <a:rPr lang="en-US" sz="2000" dirty="0">
                <a:latin typeface="Myriad Pro Cond" pitchFamily="34" charset="0"/>
                <a:cs typeface="Arial" pitchFamily="34" charset="0"/>
              </a:rPr>
              <a:t>System architecture </a:t>
            </a:r>
          </a:p>
          <a:p>
            <a:pPr marL="342900" lvl="1" indent="-342900" defTabSz="950793">
              <a:spcBef>
                <a:spcPct val="20000"/>
              </a:spcBef>
              <a:buFont typeface="Wingdings" panose="05000000000000000000" pitchFamily="2" charset="2"/>
              <a:buChar char="ü"/>
              <a:defRPr/>
            </a:pPr>
            <a:r>
              <a:rPr lang="en-US" sz="2000" dirty="0">
                <a:latin typeface="Myriad Pro Cond" pitchFamily="34" charset="0"/>
                <a:cs typeface="Arial" pitchFamily="34" charset="0"/>
              </a:rPr>
              <a:t>TPIMS marketing and communication</a:t>
            </a:r>
          </a:p>
          <a:p>
            <a:pPr marL="342900" lvl="1" indent="-342900" defTabSz="950793">
              <a:spcBef>
                <a:spcPct val="20000"/>
              </a:spcBef>
              <a:buFont typeface="Arial" panose="020B0604020202020204" pitchFamily="34" charset="0"/>
              <a:buChar char="•"/>
              <a:defRPr/>
            </a:pPr>
            <a:endParaRPr lang="en-US" sz="2000" dirty="0">
              <a:latin typeface="Myriad Pro Cond" pitchFamily="34" charset="0"/>
              <a:cs typeface="Arial" pitchFamily="34" charset="0"/>
            </a:endParaRPr>
          </a:p>
          <a:p>
            <a:pPr marL="320040" marR="0" lvl="1" indent="-320040" defTabSz="914400" eaLnBrk="1" fontAlgn="auto" latinLnBrk="0" hangingPunct="1">
              <a:lnSpc>
                <a:spcPct val="100000"/>
              </a:lnSpc>
              <a:spcBef>
                <a:spcPts val="700"/>
              </a:spcBef>
              <a:spcAft>
                <a:spcPts val="0"/>
              </a:spcAft>
              <a:buClrTx/>
              <a:buSzPct val="80000"/>
              <a:buFont typeface="Wingdings" pitchFamily="2" charset="2"/>
              <a:buChar char="§"/>
              <a:tabLst/>
              <a:defRPr/>
            </a:pPr>
            <a:endParaRPr kumimoji="0" lang="en-US" sz="1200" b="1" i="0" u="none" strike="noStrike" kern="0" cap="none" spc="0" normalizeH="0" baseline="0" noProof="0" dirty="0">
              <a:ln>
                <a:noFill/>
              </a:ln>
              <a:solidFill>
                <a:prstClr val="black"/>
              </a:solidFill>
              <a:effectLst/>
              <a:uLnTx/>
              <a:uFillTx/>
              <a:latin typeface="Arial" pitchFamily="34" charset="0"/>
              <a:cs typeface="Arial"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2930" t="13002" r="827" b="3909"/>
          <a:stretch/>
        </p:blipFill>
        <p:spPr>
          <a:xfrm>
            <a:off x="5557935" y="1200150"/>
            <a:ext cx="3581400" cy="3076416"/>
          </a:xfrm>
          <a:prstGeom prst="rect">
            <a:avLst/>
          </a:prstGeom>
        </p:spPr>
      </p:pic>
    </p:spTree>
    <p:extLst>
      <p:ext uri="{BB962C8B-B14F-4D97-AF65-F5344CB8AC3E}">
        <p14:creationId xmlns:p14="http://schemas.microsoft.com/office/powerpoint/2010/main" val="23359579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981200" y="285750"/>
            <a:ext cx="7614079"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600" b="1" kern="0" dirty="0">
                <a:solidFill>
                  <a:schemeClr val="bg1"/>
                </a:solidFill>
                <a:latin typeface="Arial" pitchFamily="34" charset="0"/>
                <a:cs typeface="Arial" pitchFamily="34" charset="0"/>
              </a:rPr>
              <a:t>100% design – completed</a:t>
            </a:r>
            <a:endParaRPr kumimoji="0" lang="en-US" sz="3600" b="1" i="0" u="none" strike="noStrike" kern="0" cap="none" spc="0" normalizeH="0" baseline="0" noProof="0" dirty="0">
              <a:ln>
                <a:noFill/>
              </a:ln>
              <a:solidFill>
                <a:schemeClr val="bg1"/>
              </a:solidFill>
              <a:effectLst/>
              <a:uLnTx/>
              <a:uFillTx/>
              <a:latin typeface="Arial" pitchFamily="34" charset="0"/>
              <a:cs typeface="Arial" pitchFamily="34" charset="0"/>
            </a:endParaRPr>
          </a:p>
        </p:txBody>
      </p:sp>
      <p:sp>
        <p:nvSpPr>
          <p:cNvPr id="3" name="Rectangle 2"/>
          <p:cNvSpPr>
            <a:spLocks noChangeAspect="1"/>
          </p:cNvSpPr>
          <p:nvPr/>
        </p:nvSpPr>
        <p:spPr>
          <a:xfrm>
            <a:off x="533400" y="1200150"/>
            <a:ext cx="8534400" cy="4113947"/>
          </a:xfrm>
          <a:prstGeom prst="rect">
            <a:avLst/>
          </a:prstGeom>
        </p:spPr>
        <p:txBody>
          <a:bodyPr wrap="square">
            <a:spAutoFit/>
          </a:bodyPr>
          <a:lstStyle/>
          <a:p>
            <a:pPr marL="228600" indent="-228600">
              <a:spcBef>
                <a:spcPts val="300"/>
              </a:spcBef>
              <a:buFont typeface="Arial" panose="020B0604020202020204" pitchFamily="34" charset="0"/>
              <a:buChar char="•"/>
            </a:pPr>
            <a:r>
              <a:rPr lang="en-US" sz="1600" dirty="0">
                <a:latin typeface="Helvetica" pitchFamily="50" charset="0"/>
              </a:rPr>
              <a:t>Statewide block diagram</a:t>
            </a:r>
          </a:p>
          <a:p>
            <a:pPr marL="228600" indent="-228600">
              <a:spcBef>
                <a:spcPts val="300"/>
              </a:spcBef>
              <a:buFont typeface="Arial" panose="020B0604020202020204" pitchFamily="34" charset="0"/>
              <a:buChar char="•"/>
            </a:pPr>
            <a:r>
              <a:rPr lang="en-US" sz="1600" dirty="0">
                <a:latin typeface="Helvetica" pitchFamily="50" charset="0"/>
              </a:rPr>
              <a:t>Sign memo and locations</a:t>
            </a:r>
          </a:p>
          <a:p>
            <a:pPr marL="228600" indent="-228600">
              <a:spcBef>
                <a:spcPts val="300"/>
              </a:spcBef>
              <a:buFont typeface="Arial" panose="020B0604020202020204" pitchFamily="34" charset="0"/>
              <a:buChar char="•"/>
            </a:pPr>
            <a:r>
              <a:rPr lang="en-US" sz="1600" dirty="0">
                <a:latin typeface="Helvetica" pitchFamily="50" charset="0"/>
              </a:rPr>
              <a:t>Refined engineer’s opinion of costs</a:t>
            </a:r>
          </a:p>
          <a:p>
            <a:pPr marL="228600" indent="-228600">
              <a:spcBef>
                <a:spcPts val="300"/>
              </a:spcBef>
              <a:buFont typeface="Arial" panose="020B0604020202020204" pitchFamily="34" charset="0"/>
              <a:buChar char="•"/>
            </a:pPr>
            <a:r>
              <a:rPr lang="en-US" sz="1600" dirty="0">
                <a:latin typeface="Helvetica" pitchFamily="50" charset="0"/>
              </a:rPr>
              <a:t>Design requirements</a:t>
            </a:r>
          </a:p>
          <a:p>
            <a:pPr marL="228600" indent="-228600">
              <a:spcBef>
                <a:spcPts val="300"/>
              </a:spcBef>
              <a:buFont typeface="Arial" panose="020B0604020202020204" pitchFamily="34" charset="0"/>
              <a:buChar char="•"/>
            </a:pPr>
            <a:r>
              <a:rPr lang="en-US" sz="1600" dirty="0">
                <a:latin typeface="Helvetica" pitchFamily="50" charset="0"/>
              </a:rPr>
              <a:t>Typical site layouts and block diagrams</a:t>
            </a:r>
          </a:p>
          <a:p>
            <a:pPr marL="228600" indent="-228600">
              <a:spcBef>
                <a:spcPts val="300"/>
              </a:spcBef>
              <a:buFont typeface="Arial" panose="020B0604020202020204" pitchFamily="34" charset="0"/>
              <a:buChar char="•"/>
            </a:pPr>
            <a:r>
              <a:rPr lang="en-US" sz="1600" dirty="0">
                <a:latin typeface="Helvetica" pitchFamily="50" charset="0"/>
              </a:rPr>
              <a:t>Regional and statewide ITS architecture conformance</a:t>
            </a:r>
          </a:p>
          <a:p>
            <a:pPr marL="228600" indent="-228600">
              <a:spcBef>
                <a:spcPts val="300"/>
              </a:spcBef>
              <a:buFont typeface="Arial" panose="020B0604020202020204" pitchFamily="34" charset="0"/>
              <a:buChar char="•"/>
            </a:pPr>
            <a:r>
              <a:rPr lang="en-US" sz="1600" dirty="0">
                <a:latin typeface="Helvetica" pitchFamily="50" charset="0"/>
              </a:rPr>
              <a:t>User needs</a:t>
            </a:r>
          </a:p>
          <a:p>
            <a:pPr marL="228600" indent="-228600">
              <a:spcBef>
                <a:spcPts val="300"/>
              </a:spcBef>
              <a:buFont typeface="Arial" panose="020B0604020202020204" pitchFamily="34" charset="0"/>
              <a:buChar char="•"/>
            </a:pPr>
            <a:r>
              <a:rPr lang="en-US" sz="1600" dirty="0">
                <a:latin typeface="Helvetica" pitchFamily="50" charset="0"/>
              </a:rPr>
              <a:t>System requirements</a:t>
            </a:r>
          </a:p>
          <a:p>
            <a:pPr marL="228600" indent="-228600">
              <a:spcBef>
                <a:spcPts val="300"/>
              </a:spcBef>
              <a:buFont typeface="Arial" panose="020B0604020202020204" pitchFamily="34" charset="0"/>
              <a:buChar char="•"/>
            </a:pPr>
            <a:r>
              <a:rPr lang="en-US" sz="1600" dirty="0">
                <a:latin typeface="Helvetica" pitchFamily="50" charset="0"/>
              </a:rPr>
              <a:t>Traceability matrices</a:t>
            </a:r>
          </a:p>
          <a:p>
            <a:pPr marL="228600" indent="-228600">
              <a:spcBef>
                <a:spcPts val="300"/>
              </a:spcBef>
              <a:buFont typeface="Arial" panose="020B0604020202020204" pitchFamily="34" charset="0"/>
              <a:buChar char="•"/>
            </a:pPr>
            <a:r>
              <a:rPr lang="en-US" sz="1600" dirty="0">
                <a:latin typeface="Helvetica" pitchFamily="50" charset="0"/>
              </a:rPr>
              <a:t>Final tech memo</a:t>
            </a:r>
          </a:p>
          <a:p>
            <a:pPr marL="228600" indent="-228600">
              <a:spcBef>
                <a:spcPts val="300"/>
              </a:spcBef>
              <a:buFont typeface="Arial" panose="020B0604020202020204" pitchFamily="34" charset="0"/>
              <a:buChar char="•"/>
            </a:pPr>
            <a:r>
              <a:rPr lang="en-US" sz="1600" dirty="0">
                <a:latin typeface="Helvetica" pitchFamily="50" charset="0"/>
              </a:rPr>
              <a:t>Final grant tracking system</a:t>
            </a:r>
          </a:p>
          <a:p>
            <a:pPr marL="228600" indent="-228600">
              <a:spcBef>
                <a:spcPts val="300"/>
              </a:spcBef>
              <a:buFont typeface="Arial" panose="020B0604020202020204" pitchFamily="34" charset="0"/>
              <a:buChar char="•"/>
            </a:pPr>
            <a:r>
              <a:rPr lang="en-US" sz="1600" dirty="0">
                <a:latin typeface="Helvetica" pitchFamily="50" charset="0"/>
              </a:rPr>
              <a:t>Environmental clearance</a:t>
            </a:r>
          </a:p>
          <a:p>
            <a:pPr marL="342900" lvl="1" indent="-342900" defTabSz="950793">
              <a:spcBef>
                <a:spcPct val="20000"/>
              </a:spcBef>
              <a:buFont typeface="Arial" panose="020B0604020202020204" pitchFamily="34" charset="0"/>
              <a:buChar char="•"/>
              <a:defRPr/>
            </a:pPr>
            <a:endParaRPr lang="en-US" sz="2000" dirty="0">
              <a:latin typeface="Myriad Pro Cond" pitchFamily="34" charset="0"/>
              <a:cs typeface="Arial" pitchFamily="34" charset="0"/>
            </a:endParaRPr>
          </a:p>
          <a:p>
            <a:pPr marL="320040" marR="0" lvl="1" indent="-320040" defTabSz="914400" eaLnBrk="1" fontAlgn="auto" latinLnBrk="0" hangingPunct="1">
              <a:lnSpc>
                <a:spcPct val="100000"/>
              </a:lnSpc>
              <a:spcBef>
                <a:spcPts val="700"/>
              </a:spcBef>
              <a:spcAft>
                <a:spcPts val="0"/>
              </a:spcAft>
              <a:buClrTx/>
              <a:buSzPct val="80000"/>
              <a:buFont typeface="Wingdings" pitchFamily="2" charset="2"/>
              <a:buChar char="§"/>
              <a:tabLst/>
              <a:defRPr/>
            </a:pPr>
            <a:endParaRPr kumimoji="0" lang="en-US" sz="1200" b="1" i="0" u="none" strike="noStrike" kern="0" cap="none" spc="0" normalizeH="0" baseline="0" noProof="0" dirty="0">
              <a:ln>
                <a:noFill/>
              </a:ln>
              <a:solidFill>
                <a:prstClr val="black"/>
              </a:solidFill>
              <a:effectLst/>
              <a:uLnTx/>
              <a:uFillTx/>
              <a:latin typeface="Arial" pitchFamily="34" charset="0"/>
              <a:cs typeface="Arial" pitchFamily="34" charset="0"/>
            </a:endParaRPr>
          </a:p>
        </p:txBody>
      </p:sp>
      <p:pic>
        <p:nvPicPr>
          <p:cNvPr id="4" name="Picture 2" descr="C:\Users\mjunak\Desktop\Truck Parking Media\Pictures\002_preview_HBI94_070814_024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1293" y="1047750"/>
            <a:ext cx="2082707"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588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981200" y="285750"/>
            <a:ext cx="7614079"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600" b="1" kern="0" dirty="0">
                <a:solidFill>
                  <a:schemeClr val="bg1"/>
                </a:solidFill>
                <a:latin typeface="Arial" pitchFamily="34" charset="0"/>
                <a:cs typeface="Arial" pitchFamily="34" charset="0"/>
              </a:rPr>
              <a:t>Phase 2 – underway</a:t>
            </a:r>
            <a:endParaRPr kumimoji="0" lang="en-US" sz="3600" b="1" i="0" u="none" strike="noStrike" kern="0" cap="none" spc="0" normalizeH="0" baseline="0" noProof="0" dirty="0">
              <a:ln>
                <a:noFill/>
              </a:ln>
              <a:solidFill>
                <a:schemeClr val="bg1"/>
              </a:solidFill>
              <a:effectLst/>
              <a:uLnTx/>
              <a:uFillTx/>
              <a:latin typeface="Arial" pitchFamily="34" charset="0"/>
              <a:cs typeface="Arial" pitchFamily="34" charset="0"/>
            </a:endParaRPr>
          </a:p>
        </p:txBody>
      </p:sp>
      <p:sp>
        <p:nvSpPr>
          <p:cNvPr id="3" name="Rectangle 2"/>
          <p:cNvSpPr>
            <a:spLocks noChangeAspect="1"/>
          </p:cNvSpPr>
          <p:nvPr/>
        </p:nvSpPr>
        <p:spPr>
          <a:xfrm>
            <a:off x="533400" y="1200150"/>
            <a:ext cx="8229600" cy="2890535"/>
          </a:xfrm>
          <a:prstGeom prst="rect">
            <a:avLst/>
          </a:prstGeom>
        </p:spPr>
        <p:txBody>
          <a:bodyPr wrap="square">
            <a:spAutoFit/>
          </a:bodyPr>
          <a:lstStyle/>
          <a:p>
            <a:pPr marL="342900" lvl="1" indent="-342900" defTabSz="950793">
              <a:spcBef>
                <a:spcPct val="20000"/>
              </a:spcBef>
              <a:buFont typeface="Arial" panose="020B0604020202020204" pitchFamily="34" charset="0"/>
              <a:buChar char="•"/>
              <a:defRPr/>
            </a:pPr>
            <a:r>
              <a:rPr lang="en-US" sz="2000" dirty="0">
                <a:latin typeface="Myriad Pro Cond" pitchFamily="34" charset="0"/>
                <a:cs typeface="Arial" pitchFamily="34" charset="0"/>
              </a:rPr>
              <a:t>Software Integration</a:t>
            </a:r>
          </a:p>
          <a:p>
            <a:pPr marL="342900" lvl="1" indent="-342900" defTabSz="950793">
              <a:spcBef>
                <a:spcPct val="20000"/>
              </a:spcBef>
              <a:buFont typeface="Arial" panose="020B0604020202020204" pitchFamily="34" charset="0"/>
              <a:buChar char="•"/>
              <a:defRPr/>
            </a:pPr>
            <a:r>
              <a:rPr lang="en-US" sz="2000" dirty="0">
                <a:latin typeface="Myriad Pro Cond" pitchFamily="34" charset="0"/>
                <a:cs typeface="Arial" pitchFamily="34" charset="0"/>
              </a:rPr>
              <a:t>Construction </a:t>
            </a:r>
          </a:p>
          <a:p>
            <a:pPr marL="342900" lvl="1" indent="-342900" defTabSz="950793">
              <a:spcBef>
                <a:spcPct val="20000"/>
              </a:spcBef>
              <a:buFont typeface="Arial" panose="020B0604020202020204" pitchFamily="34" charset="0"/>
              <a:buChar char="•"/>
              <a:defRPr/>
            </a:pPr>
            <a:r>
              <a:rPr lang="en-US" sz="2000" dirty="0">
                <a:latin typeface="Myriad Pro Cond" pitchFamily="34" charset="0"/>
                <a:cs typeface="Arial" pitchFamily="34" charset="0"/>
              </a:rPr>
              <a:t>Grant reporting </a:t>
            </a:r>
          </a:p>
          <a:p>
            <a:pPr marL="342900" lvl="1" indent="-342900" defTabSz="950793">
              <a:spcBef>
                <a:spcPct val="20000"/>
              </a:spcBef>
              <a:buFont typeface="Arial" panose="020B0604020202020204" pitchFamily="34" charset="0"/>
              <a:buChar char="•"/>
              <a:defRPr/>
            </a:pPr>
            <a:r>
              <a:rPr lang="en-US" sz="2000" dirty="0">
                <a:latin typeface="Myriad Pro Cond" pitchFamily="34" charset="0"/>
                <a:cs typeface="Arial" pitchFamily="34" charset="0"/>
              </a:rPr>
              <a:t>System testing</a:t>
            </a:r>
          </a:p>
          <a:p>
            <a:pPr marL="342900" lvl="1" indent="-342900" defTabSz="950793">
              <a:spcBef>
                <a:spcPct val="20000"/>
              </a:spcBef>
              <a:buFont typeface="Arial" panose="020B0604020202020204" pitchFamily="34" charset="0"/>
              <a:buChar char="•"/>
              <a:defRPr/>
            </a:pPr>
            <a:r>
              <a:rPr lang="en-US" sz="2000" dirty="0">
                <a:latin typeface="Myriad Pro Cond" pitchFamily="34" charset="0"/>
                <a:cs typeface="Arial" pitchFamily="34" charset="0"/>
              </a:rPr>
              <a:t>Vendor/Developer Outreach </a:t>
            </a:r>
          </a:p>
          <a:p>
            <a:pPr marL="342900" lvl="1" indent="-342900" defTabSz="950793">
              <a:spcBef>
                <a:spcPct val="20000"/>
              </a:spcBef>
              <a:buFont typeface="Arial" panose="020B0604020202020204" pitchFamily="34" charset="0"/>
              <a:buChar char="•"/>
              <a:defRPr/>
            </a:pPr>
            <a:r>
              <a:rPr lang="en-US" sz="2000" dirty="0">
                <a:latin typeface="Myriad Pro Cond" pitchFamily="34" charset="0"/>
                <a:cs typeface="Arial" pitchFamily="34" charset="0"/>
              </a:rPr>
              <a:t>Performance measure data collection and analysis </a:t>
            </a:r>
          </a:p>
          <a:p>
            <a:pPr marL="342900" lvl="1" indent="-342900" defTabSz="950793">
              <a:spcBef>
                <a:spcPct val="20000"/>
              </a:spcBef>
              <a:buFont typeface="Arial" panose="020B0604020202020204" pitchFamily="34" charset="0"/>
              <a:buChar char="•"/>
              <a:defRPr/>
            </a:pPr>
            <a:endParaRPr lang="en-US" sz="2000" dirty="0">
              <a:latin typeface="Myriad Pro Cond" pitchFamily="34" charset="0"/>
              <a:cs typeface="Arial" pitchFamily="34" charset="0"/>
            </a:endParaRPr>
          </a:p>
          <a:p>
            <a:pPr marL="320040" marR="0" lvl="1" indent="-320040" defTabSz="914400" eaLnBrk="1" fontAlgn="auto" latinLnBrk="0" hangingPunct="1">
              <a:lnSpc>
                <a:spcPct val="100000"/>
              </a:lnSpc>
              <a:spcBef>
                <a:spcPts val="700"/>
              </a:spcBef>
              <a:spcAft>
                <a:spcPts val="0"/>
              </a:spcAft>
              <a:buClrTx/>
              <a:buSzPct val="80000"/>
              <a:buFont typeface="Wingdings" pitchFamily="2" charset="2"/>
              <a:buChar char="§"/>
              <a:tabLst/>
              <a:defRPr/>
            </a:pPr>
            <a:endParaRPr kumimoji="0" lang="en-US" sz="1200" b="1" i="0" u="none" strike="noStrike" kern="0" cap="none" spc="0" normalizeH="0" baseline="0" noProof="0" dirty="0">
              <a:ln>
                <a:noFill/>
              </a:ln>
              <a:solidFill>
                <a:prstClr val="black"/>
              </a:solidFill>
              <a:effectLst/>
              <a:uLnTx/>
              <a:uFillTx/>
              <a:latin typeface="Arial" pitchFamily="34" charset="0"/>
              <a:cs typeface="Arial"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4344"/>
          <a:stretch/>
        </p:blipFill>
        <p:spPr>
          <a:xfrm>
            <a:off x="7334750" y="1123950"/>
            <a:ext cx="1798688" cy="3566160"/>
          </a:xfrm>
          <a:prstGeom prst="rect">
            <a:avLst/>
          </a:prstGeom>
        </p:spPr>
      </p:pic>
    </p:spTree>
    <p:extLst>
      <p:ext uri="{BB962C8B-B14F-4D97-AF65-F5344CB8AC3E}">
        <p14:creationId xmlns:p14="http://schemas.microsoft.com/office/powerpoint/2010/main" val="2914004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981200" y="209550"/>
            <a:ext cx="701040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chemeClr val="bg1"/>
                </a:solidFill>
                <a:effectLst/>
                <a:uLnTx/>
                <a:uFillTx/>
                <a:latin typeface="Arial" pitchFamily="34" charset="0"/>
                <a:cs typeface="Arial" pitchFamily="34" charset="0"/>
              </a:rPr>
              <a:t>Performance measures</a:t>
            </a:r>
          </a:p>
        </p:txBody>
      </p:sp>
      <p:sp>
        <p:nvSpPr>
          <p:cNvPr id="2" name="Rectangle 1"/>
          <p:cNvSpPr/>
          <p:nvPr/>
        </p:nvSpPr>
        <p:spPr>
          <a:xfrm>
            <a:off x="304800" y="1047750"/>
            <a:ext cx="6858000" cy="387182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Pct val="80000"/>
              <a:buFont typeface="Wingdings"/>
              <a:buNone/>
              <a:tabLst/>
              <a:defRPr/>
            </a:pPr>
            <a:r>
              <a:rPr lang="en-US" sz="2000" b="1" dirty="0">
                <a:latin typeface="Myriad Pro Cond" pitchFamily="34" charset="0"/>
                <a:cs typeface="Arial" pitchFamily="34" charset="0"/>
              </a:rPr>
              <a:t>Parking Utilization   </a:t>
            </a:r>
          </a:p>
          <a:p>
            <a:pPr marL="342900" marR="0" lvl="1" indent="-342900" defTabSz="950793" eaLnBrk="1" latinLnBrk="0" hangingPunct="1">
              <a:lnSpc>
                <a:spcPct val="100000"/>
              </a:lnSpc>
              <a:spcBef>
                <a:spcPct val="20000"/>
              </a:spcBef>
              <a:buClrTx/>
              <a:buSzPct val="80000"/>
              <a:buFont typeface="Arial" panose="020B0604020202020204" pitchFamily="34" charset="0"/>
              <a:buChar char="•"/>
              <a:tabLst/>
              <a:defRPr/>
            </a:pPr>
            <a:r>
              <a:rPr lang="en-US" dirty="0">
                <a:latin typeface="Myriad Pro Cond" pitchFamily="34" charset="0"/>
                <a:cs typeface="Arial" pitchFamily="34" charset="0"/>
              </a:rPr>
              <a:t>Are drivers utilizing TPIMS to inform their parking decisions?     </a:t>
            </a:r>
          </a:p>
          <a:p>
            <a:pPr marL="342900" marR="0" lvl="1" indent="-342900" defTabSz="950793" eaLnBrk="1" latinLnBrk="0" hangingPunct="1">
              <a:lnSpc>
                <a:spcPct val="100000"/>
              </a:lnSpc>
              <a:spcBef>
                <a:spcPct val="20000"/>
              </a:spcBef>
              <a:buClrTx/>
              <a:buSzPct val="80000"/>
              <a:buFont typeface="Arial" panose="020B0604020202020204" pitchFamily="34" charset="0"/>
              <a:buChar char="•"/>
              <a:tabLst/>
              <a:defRPr/>
            </a:pPr>
            <a:r>
              <a:rPr lang="en-US" dirty="0">
                <a:latin typeface="Myriad Pro Cond" pitchFamily="34" charset="0"/>
                <a:cs typeface="Arial" pitchFamily="34" charset="0"/>
              </a:rPr>
              <a:t>Have driver-perceived parking shortages declined?     </a:t>
            </a:r>
            <a:endParaRPr kumimoji="0" lang="en-US" sz="1600" b="0" i="0" u="none" strike="noStrike" kern="0" cap="none" spc="0" normalizeH="0" baseline="0" noProof="0" dirty="0">
              <a:ln>
                <a:noFill/>
              </a:ln>
              <a:solidFill>
                <a:prstClr val="black"/>
              </a:solidFill>
              <a:effectLst/>
              <a:uLnTx/>
              <a:uFillTx/>
              <a:latin typeface="Arial" pitchFamily="34" charset="0"/>
              <a:cs typeface="Arial" pitchFamily="34" charset="0"/>
            </a:endParaRPr>
          </a:p>
          <a:p>
            <a:pPr fontAlgn="auto">
              <a:spcBef>
                <a:spcPts val="0"/>
              </a:spcBef>
              <a:spcAft>
                <a:spcPts val="0"/>
              </a:spcAft>
              <a:buSzPct val="80000"/>
              <a:defRPr/>
            </a:pPr>
            <a:r>
              <a:rPr lang="en-US" sz="2000" b="1" dirty="0">
                <a:latin typeface="Myriad Pro Cond" pitchFamily="34" charset="0"/>
                <a:cs typeface="Arial" pitchFamily="34" charset="0"/>
              </a:rPr>
              <a:t>Safety and Security </a:t>
            </a:r>
          </a:p>
          <a:p>
            <a:pPr marL="342900" lvl="1" indent="-342900" defTabSz="950793">
              <a:spcBef>
                <a:spcPct val="20000"/>
              </a:spcBef>
              <a:buSzPct val="80000"/>
              <a:buFont typeface="Arial" panose="020B0604020202020204" pitchFamily="34" charset="0"/>
              <a:buChar char="•"/>
              <a:defRPr/>
            </a:pPr>
            <a:r>
              <a:rPr lang="en-US" dirty="0">
                <a:latin typeface="Myriad Pro Cond" pitchFamily="34" charset="0"/>
                <a:cs typeface="Arial" pitchFamily="34" charset="0"/>
              </a:rPr>
              <a:t>Are truck parking facilities more safe and secure?</a:t>
            </a:r>
          </a:p>
          <a:p>
            <a:pPr marL="342900" lvl="1" indent="-342900" defTabSz="950793">
              <a:spcBef>
                <a:spcPct val="20000"/>
              </a:spcBef>
              <a:buSzPct val="80000"/>
              <a:buFont typeface="Arial" panose="020B0604020202020204" pitchFamily="34" charset="0"/>
              <a:buChar char="•"/>
              <a:defRPr/>
            </a:pPr>
            <a:r>
              <a:rPr lang="en-US" dirty="0">
                <a:latin typeface="Myriad Pro Cond" pitchFamily="34" charset="0"/>
                <a:cs typeface="Arial" pitchFamily="34" charset="0"/>
              </a:rPr>
              <a:t>Is there a reduction in illegal or informal parking?</a:t>
            </a:r>
          </a:p>
          <a:p>
            <a:pPr marL="342900" lvl="1" indent="-342900" defTabSz="950793" fontAlgn="auto">
              <a:spcBef>
                <a:spcPts val="0"/>
              </a:spcBef>
              <a:spcAft>
                <a:spcPts val="0"/>
              </a:spcAft>
              <a:buSzPct val="80000"/>
              <a:buFont typeface="Arial" panose="020B0604020202020204" pitchFamily="34" charset="0"/>
              <a:buChar char="•"/>
              <a:defRPr/>
            </a:pPr>
            <a:r>
              <a:rPr lang="en-US" dirty="0">
                <a:latin typeface="Myriad Pro Cond" pitchFamily="34" charset="0"/>
                <a:cs typeface="Arial" pitchFamily="34" charset="0"/>
              </a:rPr>
              <a:t>Is there a reduction in fatigue-related crashes?</a:t>
            </a:r>
            <a:endParaRPr lang="en-US" sz="2000" b="1" dirty="0">
              <a:latin typeface="Myriad Pro Cond" pitchFamily="34" charset="0"/>
              <a:cs typeface="Arial" pitchFamily="34" charset="0"/>
            </a:endParaRPr>
          </a:p>
          <a:p>
            <a:pPr marL="0" marR="0" lvl="0" indent="0" defTabSz="914400" eaLnBrk="1" fontAlgn="auto" latinLnBrk="0" hangingPunct="1">
              <a:lnSpc>
                <a:spcPct val="100000"/>
              </a:lnSpc>
              <a:spcBef>
                <a:spcPts val="0"/>
              </a:spcBef>
              <a:spcAft>
                <a:spcPts val="0"/>
              </a:spcAft>
              <a:buClrTx/>
              <a:buSzPct val="80000"/>
              <a:buFont typeface="Wingdings"/>
              <a:buNone/>
              <a:tabLst/>
              <a:defRPr/>
            </a:pPr>
            <a:r>
              <a:rPr lang="en-US" sz="2000" b="1" dirty="0">
                <a:latin typeface="Myriad Pro Cond" pitchFamily="34" charset="0"/>
                <a:cs typeface="Arial" pitchFamily="34" charset="0"/>
              </a:rPr>
              <a:t>System Reliability</a:t>
            </a:r>
          </a:p>
          <a:p>
            <a:pPr marL="342900" marR="0" lvl="1" indent="-342900" defTabSz="950793" eaLnBrk="1" latinLnBrk="0" hangingPunct="1">
              <a:lnSpc>
                <a:spcPct val="100000"/>
              </a:lnSpc>
              <a:spcBef>
                <a:spcPct val="20000"/>
              </a:spcBef>
              <a:buClrTx/>
              <a:buSzPct val="80000"/>
              <a:buFont typeface="Arial" panose="020B0604020202020204" pitchFamily="34" charset="0"/>
              <a:buChar char="•"/>
              <a:tabLst/>
              <a:defRPr/>
            </a:pPr>
            <a:r>
              <a:rPr lang="en-US" dirty="0">
                <a:latin typeface="Myriad Pro Cond" pitchFamily="34" charset="0"/>
                <a:cs typeface="Arial" pitchFamily="34" charset="0"/>
              </a:rPr>
              <a:t>Is there a decline in the average time spent looking for parking?  </a:t>
            </a:r>
          </a:p>
          <a:p>
            <a:pPr marL="342900" marR="0" lvl="1" indent="-342900" defTabSz="950793" eaLnBrk="1" latinLnBrk="0" hangingPunct="1">
              <a:lnSpc>
                <a:spcPct val="100000"/>
              </a:lnSpc>
              <a:spcBef>
                <a:spcPct val="20000"/>
              </a:spcBef>
              <a:buClrTx/>
              <a:buSzPct val="80000"/>
              <a:buFont typeface="Arial" panose="020B0604020202020204" pitchFamily="34" charset="0"/>
              <a:buChar char="•"/>
              <a:tabLst/>
              <a:defRPr/>
            </a:pPr>
            <a:r>
              <a:rPr lang="en-US" dirty="0">
                <a:latin typeface="Myriad Pro Cond" pitchFamily="34" charset="0"/>
                <a:cs typeface="Arial" pitchFamily="34" charset="0"/>
              </a:rPr>
              <a:t>Is the system meeting its performance requirements for accuracy?</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4344"/>
          <a:stretch/>
        </p:blipFill>
        <p:spPr>
          <a:xfrm>
            <a:off x="7334750" y="1123950"/>
            <a:ext cx="1798688" cy="3566160"/>
          </a:xfrm>
          <a:prstGeom prst="rect">
            <a:avLst/>
          </a:prstGeom>
        </p:spPr>
      </p:pic>
      <p:pic>
        <p:nvPicPr>
          <p:cNvPr id="5" name="Picture 2" descr="C:\Users\mjunak\Desktop\Truck Parking Media\Pictures\002_preview_HBI94_070814_024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61293" y="1047750"/>
            <a:ext cx="2082707"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523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133600" y="225028"/>
            <a:ext cx="8229600" cy="594122"/>
          </a:xfrm>
          <a:prstGeom prst="rect">
            <a:avLst/>
          </a:prstGeom>
        </p:spPr>
        <p:txBody>
          <a:bodyPr/>
          <a:lstStyle>
            <a:lvl1pPr algn="l" defTabSz="914400" rtl="0" eaLnBrk="1" latinLnBrk="0" hangingPunct="1">
              <a:spcBef>
                <a:spcPct val="0"/>
              </a:spcBef>
              <a:buNone/>
              <a:defRPr sz="2400" b="1" kern="1200">
                <a:solidFill>
                  <a:schemeClr val="tx1"/>
                </a:solidFill>
                <a:latin typeface="Arial" pitchFamily="34" charset="0"/>
                <a:ea typeface="+mj-ea"/>
                <a:cs typeface="Arial"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 pitchFamily="34" charset="0"/>
                <a:ea typeface="+mj-ea"/>
                <a:cs typeface="Arial" pitchFamily="34" charset="0"/>
              </a:rPr>
              <a:t>TPIMS questions?</a:t>
            </a:r>
          </a:p>
        </p:txBody>
      </p:sp>
      <p:sp>
        <p:nvSpPr>
          <p:cNvPr id="4" name="Content Placeholder 2"/>
          <p:cNvSpPr txBox="1">
            <a:spLocks/>
          </p:cNvSpPr>
          <p:nvPr/>
        </p:nvSpPr>
        <p:spPr>
          <a:xfrm>
            <a:off x="228600" y="2571750"/>
            <a:ext cx="5410200" cy="1143000"/>
          </a:xfrm>
          <a:prstGeom prst="rect">
            <a:avLst/>
          </a:prstGeom>
        </p:spPr>
        <p:txBody>
          <a:bodyPr vert="horz" numCol="1">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ct val="80000"/>
              <a:buFont typeface="Wingdings"/>
              <a:buNone/>
              <a:tabLst/>
              <a:defRPr/>
            </a:pPr>
            <a:r>
              <a:rPr kumimoji="0" lang="en-US" sz="2000" b="1" i="0" u="sng" strike="noStrike" kern="1200" cap="none" spc="0" normalizeH="0" baseline="0" noProof="0" dirty="0">
                <a:ln>
                  <a:noFill/>
                </a:ln>
                <a:solidFill>
                  <a:schemeClr val="tx1"/>
                </a:solidFill>
                <a:effectLst/>
                <a:uLnTx/>
                <a:uFillTx/>
                <a:latin typeface="Myriad Pro Cond"/>
                <a:cs typeface="Arial" pitchFamily="34" charset="0"/>
              </a:rPr>
              <a:t>TPIMS Project Manager</a:t>
            </a:r>
          </a:p>
          <a:p>
            <a:pPr marL="0" marR="0" lvl="0" indent="0" algn="l" defTabSz="914400" rtl="0" eaLnBrk="1" fontAlgn="auto" latinLnBrk="0" hangingPunct="1">
              <a:lnSpc>
                <a:spcPct val="100000"/>
              </a:lnSpc>
              <a:spcBef>
                <a:spcPts val="0"/>
              </a:spcBef>
              <a:spcAft>
                <a:spcPts val="0"/>
              </a:spcAft>
              <a:buClrTx/>
              <a:buSzPct val="80000"/>
              <a:buFont typeface="Wingdings"/>
              <a:buNone/>
              <a:tabLst/>
              <a:defRPr/>
            </a:pPr>
            <a:endParaRPr kumimoji="0" lang="en-US" sz="1400" b="0" i="0" u="none" strike="noStrike" kern="1200" cap="none" spc="0" normalizeH="0" baseline="0" noProof="0" dirty="0">
              <a:ln>
                <a:noFill/>
              </a:ln>
              <a:solidFill>
                <a:schemeClr val="tx1"/>
              </a:solidFill>
              <a:effectLst/>
              <a:uLnTx/>
              <a:uFillTx/>
              <a:latin typeface="Myriad Pro Cond"/>
              <a:cs typeface="Arial" pitchFamily="34" charset="0"/>
            </a:endParaRPr>
          </a:p>
          <a:p>
            <a:pPr marL="0" marR="0" lvl="0" indent="0" algn="l" defTabSz="914400" rtl="0" eaLnBrk="1" fontAlgn="auto" latinLnBrk="0" hangingPunct="1">
              <a:lnSpc>
                <a:spcPct val="100000"/>
              </a:lnSpc>
              <a:spcBef>
                <a:spcPts val="0"/>
              </a:spcBef>
              <a:spcAft>
                <a:spcPts val="0"/>
              </a:spcAft>
              <a:buClrTx/>
              <a:buSzPct val="80000"/>
              <a:buFont typeface="Wingdings"/>
              <a:buNone/>
              <a:tabLst/>
              <a:defRPr/>
            </a:pPr>
            <a:r>
              <a:rPr kumimoji="0" lang="en-US" sz="1800" b="0" i="0" u="none" strike="noStrike" kern="1200" cap="none" spc="0" normalizeH="0" baseline="0" noProof="0" dirty="0">
                <a:ln>
                  <a:noFill/>
                </a:ln>
                <a:solidFill>
                  <a:schemeClr val="tx1"/>
                </a:solidFill>
                <a:effectLst/>
                <a:uLnTx/>
                <a:uFillTx/>
                <a:latin typeface="Myriad Pro Cond"/>
                <a:cs typeface="Arial" pitchFamily="34" charset="0"/>
              </a:rPr>
              <a:t>Davonna C. Moore</a:t>
            </a:r>
          </a:p>
          <a:p>
            <a:pPr marL="0" marR="0" lvl="0" indent="0" algn="l" defTabSz="914400" rtl="0" eaLnBrk="1" fontAlgn="auto" latinLnBrk="0" hangingPunct="1">
              <a:lnSpc>
                <a:spcPct val="100000"/>
              </a:lnSpc>
              <a:spcBef>
                <a:spcPts val="0"/>
              </a:spcBef>
              <a:spcAft>
                <a:spcPts val="0"/>
              </a:spcAft>
              <a:buClrTx/>
              <a:buSzPct val="80000"/>
              <a:buFont typeface="Wingdings"/>
              <a:buNone/>
              <a:tabLst/>
              <a:defRPr/>
            </a:pPr>
            <a:r>
              <a:rPr lang="en-US" sz="1800" dirty="0">
                <a:latin typeface="Myriad Pro Cond"/>
                <a:cs typeface="Arial" pitchFamily="34" charset="0"/>
              </a:rPr>
              <a:t>MAASTO TPIMS Project Manager</a:t>
            </a:r>
            <a:endParaRPr kumimoji="0" lang="en-US" sz="1800" b="0" i="0" u="none" strike="noStrike" kern="1200" cap="none" spc="0" normalizeH="0" baseline="0" noProof="0" dirty="0">
              <a:ln>
                <a:noFill/>
              </a:ln>
              <a:solidFill>
                <a:schemeClr val="tx1"/>
              </a:solidFill>
              <a:effectLst/>
              <a:uLnTx/>
              <a:uFillTx/>
              <a:latin typeface="Myriad Pro Cond"/>
              <a:cs typeface="Arial" pitchFamily="34" charset="0"/>
            </a:endParaRPr>
          </a:p>
          <a:p>
            <a:pPr marL="0" marR="0" lvl="0" indent="0" algn="l" defTabSz="914400" rtl="0" eaLnBrk="1" fontAlgn="auto" latinLnBrk="0" hangingPunct="1">
              <a:lnSpc>
                <a:spcPct val="100000"/>
              </a:lnSpc>
              <a:spcBef>
                <a:spcPts val="0"/>
              </a:spcBef>
              <a:spcAft>
                <a:spcPts val="0"/>
              </a:spcAft>
              <a:buClrTx/>
              <a:buSzPct val="80000"/>
              <a:buFont typeface="Wingdings"/>
              <a:buNone/>
              <a:tabLst/>
              <a:defRPr/>
            </a:pPr>
            <a:r>
              <a:rPr kumimoji="0" lang="en-US" sz="1800" b="0" i="0" u="none" strike="noStrike" kern="1200" cap="none" spc="0" normalizeH="0" baseline="0" noProof="0" dirty="0">
                <a:ln>
                  <a:noFill/>
                </a:ln>
                <a:solidFill>
                  <a:schemeClr val="tx1"/>
                </a:solidFill>
                <a:effectLst/>
                <a:uLnTx/>
                <a:uFillTx/>
                <a:latin typeface="Myriad Pro Cond"/>
                <a:cs typeface="Arial" pitchFamily="34" charset="0"/>
              </a:rPr>
              <a:t>Assistant Bureau Chief-Transportation Planning</a:t>
            </a:r>
          </a:p>
          <a:p>
            <a:pPr marL="0" marR="0" lvl="0" indent="0" algn="l" defTabSz="914400" rtl="0" eaLnBrk="1" fontAlgn="auto" latinLnBrk="0" hangingPunct="1">
              <a:lnSpc>
                <a:spcPct val="100000"/>
              </a:lnSpc>
              <a:spcBef>
                <a:spcPts val="0"/>
              </a:spcBef>
              <a:spcAft>
                <a:spcPts val="0"/>
              </a:spcAft>
              <a:buClrTx/>
              <a:buSzPct val="80000"/>
              <a:buFont typeface="Wingdings"/>
              <a:buNone/>
              <a:tabLst/>
              <a:defRPr/>
            </a:pPr>
            <a:r>
              <a:rPr kumimoji="0" lang="en-US" sz="1800" b="0" i="0" u="none" strike="noStrike" kern="1200" cap="none" spc="0" normalizeH="0" baseline="0" noProof="0" dirty="0">
                <a:ln>
                  <a:noFill/>
                </a:ln>
                <a:solidFill>
                  <a:schemeClr val="tx1"/>
                </a:solidFill>
                <a:effectLst/>
                <a:uLnTx/>
                <a:uFillTx/>
                <a:latin typeface="Myriad Pro Cond"/>
                <a:cs typeface="Arial" pitchFamily="34" charset="0"/>
              </a:rPr>
              <a:t>Kansas Department of Transportation</a:t>
            </a:r>
          </a:p>
          <a:p>
            <a:pPr marL="0" marR="0" lvl="0" indent="0" algn="l" defTabSz="914400" rtl="0" eaLnBrk="1" fontAlgn="auto" latinLnBrk="0" hangingPunct="1">
              <a:lnSpc>
                <a:spcPct val="100000"/>
              </a:lnSpc>
              <a:spcBef>
                <a:spcPts val="0"/>
              </a:spcBef>
              <a:spcAft>
                <a:spcPts val="0"/>
              </a:spcAft>
              <a:buClrTx/>
              <a:buSzPct val="80000"/>
              <a:buFont typeface="Wingdings"/>
              <a:buNone/>
              <a:tabLst/>
              <a:defRPr/>
            </a:pPr>
            <a:r>
              <a:rPr kumimoji="0" lang="en-US" sz="1800" b="0" i="0" u="none" strike="noStrike" kern="1200" cap="none" spc="0" normalizeH="0" baseline="0" noProof="0" dirty="0">
                <a:ln>
                  <a:noFill/>
                </a:ln>
                <a:solidFill>
                  <a:schemeClr val="tx1"/>
                </a:solidFill>
                <a:effectLst/>
                <a:uLnTx/>
                <a:uFillTx/>
                <a:latin typeface="Myriad Pro Cond"/>
                <a:cs typeface="Arial" pitchFamily="34" charset="0"/>
              </a:rPr>
              <a:t>(785) 296-0346</a:t>
            </a:r>
          </a:p>
          <a:p>
            <a:pPr marL="0" marR="0" lvl="0" indent="0" algn="l" defTabSz="914400" rtl="0" eaLnBrk="1" fontAlgn="auto" latinLnBrk="0" hangingPunct="1">
              <a:lnSpc>
                <a:spcPct val="100000"/>
              </a:lnSpc>
              <a:spcBef>
                <a:spcPts val="0"/>
              </a:spcBef>
              <a:spcAft>
                <a:spcPts val="0"/>
              </a:spcAft>
              <a:buClrTx/>
              <a:buSzPct val="80000"/>
              <a:buFont typeface="Wingdings"/>
              <a:buNone/>
              <a:tabLst/>
              <a:defRPr/>
            </a:pPr>
            <a:r>
              <a:rPr kumimoji="0" lang="en-US" sz="1800" b="0" i="0" u="none" strike="noStrike" kern="1200" cap="none" spc="0" normalizeH="0" baseline="0" noProof="0" dirty="0">
                <a:ln>
                  <a:noFill/>
                </a:ln>
                <a:solidFill>
                  <a:schemeClr val="tx1"/>
                </a:solidFill>
                <a:effectLst/>
                <a:uLnTx/>
                <a:uFillTx/>
                <a:latin typeface="Myriad Pro Cond"/>
                <a:cs typeface="Arial" pitchFamily="34" charset="0"/>
                <a:hlinkClick r:id="rId5"/>
              </a:rPr>
              <a:t>davonna.moore@ks.gov</a:t>
            </a:r>
            <a:endParaRPr kumimoji="0" lang="en-US" sz="1800" b="0" i="0" u="none" strike="noStrike" kern="1200" cap="none" spc="0" normalizeH="0" baseline="0" noProof="0" dirty="0">
              <a:ln>
                <a:noFill/>
              </a:ln>
              <a:solidFill>
                <a:schemeClr val="tx1"/>
              </a:solidFill>
              <a:effectLst/>
              <a:uLnTx/>
              <a:uFillTx/>
              <a:latin typeface="Myriad Pro Cond"/>
              <a:cs typeface="Arial" pitchFamily="34" charset="0"/>
            </a:endParaRPr>
          </a:p>
          <a:p>
            <a:pPr marL="0" marR="0" lvl="0" indent="0" algn="l" defTabSz="914400" rtl="0" eaLnBrk="1" fontAlgn="auto" latinLnBrk="0" hangingPunct="1">
              <a:lnSpc>
                <a:spcPct val="100000"/>
              </a:lnSpc>
              <a:spcBef>
                <a:spcPts val="0"/>
              </a:spcBef>
              <a:spcAft>
                <a:spcPts val="0"/>
              </a:spcAft>
              <a:buClrTx/>
              <a:buSzPct val="80000"/>
              <a:buFont typeface="Wingdings"/>
              <a:buNone/>
              <a:tabLst/>
              <a:defRPr/>
            </a:pPr>
            <a:endParaRPr kumimoji="0" lang="en-US" sz="1800" b="0" i="0" u="none" strike="noStrike" kern="1200" cap="none" spc="0" normalizeH="0" baseline="0" noProof="0" dirty="0">
              <a:ln>
                <a:noFill/>
              </a:ln>
              <a:solidFill>
                <a:schemeClr val="tx1"/>
              </a:solidFill>
              <a:effectLst/>
              <a:uLnTx/>
              <a:uFillTx/>
              <a:latin typeface="Myriad Pro Cond"/>
              <a:cs typeface="Arial" pitchFamily="34" charset="0"/>
            </a:endParaRPr>
          </a:p>
        </p:txBody>
      </p:sp>
      <p:sp>
        <p:nvSpPr>
          <p:cNvPr id="6" name="Rectangle 5"/>
          <p:cNvSpPr/>
          <p:nvPr/>
        </p:nvSpPr>
        <p:spPr>
          <a:xfrm>
            <a:off x="237565" y="1442357"/>
            <a:ext cx="5715000" cy="92333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sng" strike="noStrike" kern="0" cap="none" spc="0" normalizeH="0" baseline="0" noProof="0" dirty="0">
                <a:ln>
                  <a:noFill/>
                </a:ln>
                <a:solidFill>
                  <a:sysClr val="windowText" lastClr="000000"/>
                </a:solidFill>
                <a:effectLst/>
                <a:uLnTx/>
                <a:uFillTx/>
                <a:hlinkClick r:id="rId6"/>
              </a:rPr>
              <a:t>www.TrucksParkHere.com</a:t>
            </a:r>
            <a:endParaRPr kumimoji="0" lang="en-US" sz="1800" b="1" i="0" u="sng" strike="noStrike" kern="0" cap="none" spc="0" normalizeH="0" baseline="0" noProof="0" dirty="0">
              <a:ln>
                <a:noFill/>
              </a:ln>
              <a:solidFill>
                <a:sysClr val="windowText" lastClr="000000"/>
              </a:solidFill>
              <a:effectLst/>
              <a:uLnTx/>
              <a:uFillTx/>
            </a:endParaRPr>
          </a:p>
          <a:p>
            <a:pPr marL="0" marR="0" lvl="3"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sng" strike="noStrike" kern="0" cap="none" spc="0" normalizeH="0" baseline="0" noProof="0" dirty="0">
                <a:ln>
                  <a:noFill/>
                </a:ln>
                <a:solidFill>
                  <a:sysClr val="windowText" lastClr="000000"/>
                </a:solidFill>
                <a:effectLst/>
                <a:uLnTx/>
                <a:uFillTx/>
                <a:hlinkClick r:id="rId7"/>
              </a:rPr>
              <a:t>info@TrucksParkHere.com</a:t>
            </a:r>
            <a:endParaRPr kumimoji="0" lang="en-US" sz="1800" b="1" i="0" u="none" strike="noStrike" kern="0" cap="none" spc="0" normalizeH="0" baseline="0" noProof="0" dirty="0">
              <a:ln>
                <a:noFill/>
              </a:ln>
              <a:solidFill>
                <a:sysClr val="windowText" lastClr="000000"/>
              </a:solidFill>
              <a:effectLst/>
              <a:uLnTx/>
              <a:uFillTx/>
            </a:endParaRPr>
          </a:p>
        </p:txBody>
      </p:sp>
      <p:pic>
        <p:nvPicPr>
          <p:cNvPr id="8" name="Picture 7"/>
          <p:cNvPicPr>
            <a:picLocks noChangeAspect="1"/>
          </p:cNvPicPr>
          <p:nvPr/>
        </p:nvPicPr>
        <p:blipFill rotWithShape="1">
          <a:blip r:embed="rId8" cstate="print">
            <a:extLst>
              <a:ext uri="{28A0092B-C50C-407E-A947-70E740481C1C}">
                <a14:useLocalDpi xmlns:a14="http://schemas.microsoft.com/office/drawing/2010/main" val="0"/>
              </a:ext>
            </a:extLst>
          </a:blip>
          <a:srcRect l="42930" t="13002" r="827" b="3909"/>
          <a:stretch/>
        </p:blipFill>
        <p:spPr>
          <a:xfrm>
            <a:off x="9448800" y="1733550"/>
            <a:ext cx="3087038" cy="2651760"/>
          </a:xfrm>
          <a:prstGeom prst="rect">
            <a:avLst/>
          </a:prstGeom>
        </p:spPr>
      </p:pic>
      <p:pic>
        <p:nvPicPr>
          <p:cNvPr id="7" name="DYNAMIC MESSAGING SIGN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30833"/>
          <a:stretch/>
        </p:blipFill>
        <p:spPr>
          <a:xfrm>
            <a:off x="5181600" y="1442357"/>
            <a:ext cx="3856616" cy="3136405"/>
          </a:xfrm>
          <a:prstGeom prst="rect">
            <a:avLst/>
          </a:prstGeom>
        </p:spPr>
      </p:pic>
    </p:spTree>
    <p:extLst>
      <p:ext uri="{BB962C8B-B14F-4D97-AF65-F5344CB8AC3E}">
        <p14:creationId xmlns:p14="http://schemas.microsoft.com/office/powerpoint/2010/main" val="366068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133600" y="225028"/>
            <a:ext cx="8229600" cy="594122"/>
          </a:xfrm>
          <a:prstGeom prst="rect">
            <a:avLst/>
          </a:prstGeom>
        </p:spPr>
        <p:txBody>
          <a:bodyPr/>
          <a:lstStyle>
            <a:lvl1pPr algn="l" defTabSz="914400" rtl="0" eaLnBrk="1" latinLnBrk="0" hangingPunct="1">
              <a:spcBef>
                <a:spcPct val="0"/>
              </a:spcBef>
              <a:buNone/>
              <a:defRPr sz="2400" b="1" kern="1200">
                <a:solidFill>
                  <a:schemeClr val="tx1"/>
                </a:solidFill>
                <a:latin typeface="Arial" pitchFamily="34" charset="0"/>
                <a:ea typeface="+mj-ea"/>
                <a:cs typeface="Arial"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600" dirty="0">
                <a:solidFill>
                  <a:schemeClr val="bg1"/>
                </a:solidFill>
              </a:rPr>
              <a:t>TPIMS at a glance</a:t>
            </a:r>
            <a:endParaRPr kumimoji="0" lang="en-US" sz="3600" b="1" i="0" u="none" strike="noStrike" kern="1200" cap="none" spc="0" normalizeH="0" baseline="0" noProof="0" dirty="0">
              <a:ln>
                <a:noFill/>
              </a:ln>
              <a:solidFill>
                <a:schemeClr val="bg1"/>
              </a:solidFill>
              <a:effectLst/>
              <a:uLnTx/>
              <a:uFillTx/>
              <a:latin typeface="Arial" pitchFamily="34" charset="0"/>
              <a:ea typeface="+mj-ea"/>
              <a:cs typeface="Arial" pitchFamily="34" charset="0"/>
            </a:endParaRPr>
          </a:p>
        </p:txBody>
      </p:sp>
      <p:sp>
        <p:nvSpPr>
          <p:cNvPr id="11" name="Text Placeholder 1"/>
          <p:cNvSpPr>
            <a:spLocks noGrp="1"/>
          </p:cNvSpPr>
          <p:nvPr>
            <p:ph type="body" sz="quarter" idx="10"/>
          </p:nvPr>
        </p:nvSpPr>
        <p:spPr>
          <a:xfrm>
            <a:off x="152400" y="1136354"/>
            <a:ext cx="4419600" cy="2971800"/>
          </a:xfrm>
        </p:spPr>
        <p:txBody>
          <a:bodyPr/>
          <a:lstStyle/>
          <a:p>
            <a:pPr marL="342900" indent="-342900">
              <a:buFont typeface="Arial" panose="020B0604020202020204" pitchFamily="34" charset="0"/>
              <a:buChar char="•"/>
            </a:pPr>
            <a:r>
              <a:rPr lang="en-US" sz="2000" dirty="0"/>
              <a:t>Focus on key Midwest freight corridors</a:t>
            </a:r>
          </a:p>
          <a:p>
            <a:pPr marL="342900" indent="-342900">
              <a:buFont typeface="Arial" panose="020B0604020202020204" pitchFamily="34" charset="0"/>
              <a:buChar char="•"/>
            </a:pPr>
            <a:r>
              <a:rPr lang="en-US" sz="2000" dirty="0"/>
              <a:t>Monitor 132 public and private sites</a:t>
            </a:r>
          </a:p>
          <a:p>
            <a:pPr marL="342900" indent="-342900">
              <a:buFont typeface="Arial" panose="020B0604020202020204" pitchFamily="34" charset="0"/>
              <a:buChar char="•"/>
            </a:pPr>
            <a:r>
              <a:rPr lang="en-US" sz="2000" dirty="0"/>
              <a:t>Collect real-time parking availability </a:t>
            </a:r>
          </a:p>
          <a:p>
            <a:pPr marL="342900" indent="-342900">
              <a:buFont typeface="Arial" panose="020B0604020202020204" pitchFamily="34" charset="0"/>
              <a:buChar char="•"/>
            </a:pPr>
            <a:r>
              <a:rPr lang="en-US" sz="2000" dirty="0"/>
              <a:t>Aggregate and analyze data</a:t>
            </a:r>
          </a:p>
          <a:p>
            <a:pPr marL="342900" indent="-342900">
              <a:buFont typeface="Arial" panose="020B0604020202020204" pitchFamily="34" charset="0"/>
              <a:buChar char="•"/>
            </a:pPr>
            <a:r>
              <a:rPr lang="en-US" sz="2000" dirty="0"/>
              <a:t>Communicate parking availability to drivers</a:t>
            </a:r>
          </a:p>
          <a:p>
            <a:pPr marL="342900" indent="-342900">
              <a:buFont typeface="Arial" panose="020B0604020202020204" pitchFamily="34" charset="0"/>
              <a:buChar char="•"/>
            </a:pPr>
            <a:r>
              <a:rPr lang="en-US" sz="2000" dirty="0"/>
              <a:t>Measure impact on truck parking and safety </a:t>
            </a:r>
          </a:p>
          <a:p>
            <a:pPr marL="342900" indent="-342900">
              <a:buFont typeface="Arial" panose="020B0604020202020204" pitchFamily="34" charset="0"/>
              <a:buChar char="•"/>
            </a:pPr>
            <a:endParaRPr lang="en-US" dirty="0"/>
          </a:p>
        </p:txBody>
      </p:sp>
      <p:sp>
        <p:nvSpPr>
          <p:cNvPr id="2" name="Content Placeholder 1"/>
          <p:cNvSpPr>
            <a:spLocks noGrp="1"/>
          </p:cNvSpPr>
          <p:nvPr>
            <p:ph sz="half" idx="2"/>
          </p:nvPr>
        </p:nvSpPr>
        <p:spPr/>
        <p:txBody>
          <a:bodyPr/>
          <a:lstStyle/>
          <a:p>
            <a:endParaRPr lang="en-US" dirty="0"/>
          </a:p>
        </p:txBody>
      </p:sp>
      <p:pic>
        <p:nvPicPr>
          <p:cNvPr id="3" name="Picture 2"/>
          <p:cNvPicPr>
            <a:picLocks noChangeAspect="1"/>
          </p:cNvPicPr>
          <p:nvPr/>
        </p:nvPicPr>
        <p:blipFill>
          <a:blip r:embed="rId3"/>
          <a:stretch>
            <a:fillRect/>
          </a:stretch>
        </p:blipFill>
        <p:spPr>
          <a:xfrm>
            <a:off x="4343400" y="1066800"/>
            <a:ext cx="4724400" cy="3715048"/>
          </a:xfrm>
          <a:prstGeom prst="rect">
            <a:avLst/>
          </a:prstGeom>
        </p:spPr>
      </p:pic>
    </p:spTree>
    <p:extLst>
      <p:ext uri="{BB962C8B-B14F-4D97-AF65-F5344CB8AC3E}">
        <p14:creationId xmlns:p14="http://schemas.microsoft.com/office/powerpoint/2010/main" val="949779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981200" y="225028"/>
            <a:ext cx="8382000" cy="594122"/>
          </a:xfrm>
          <a:prstGeom prst="rect">
            <a:avLst/>
          </a:prstGeom>
        </p:spPr>
        <p:txBody>
          <a:bodyPr/>
          <a:lstStyle>
            <a:lvl1pPr algn="l" defTabSz="914400" rtl="0" eaLnBrk="1" latinLnBrk="0" hangingPunct="1">
              <a:spcBef>
                <a:spcPct val="0"/>
              </a:spcBef>
              <a:buNone/>
              <a:defRPr sz="2400" b="1" kern="1200">
                <a:solidFill>
                  <a:schemeClr val="tx1"/>
                </a:solidFill>
                <a:latin typeface="Arial" pitchFamily="34" charset="0"/>
                <a:ea typeface="+mj-ea"/>
                <a:cs typeface="Arial"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 pitchFamily="34" charset="0"/>
                <a:ea typeface="+mj-ea"/>
                <a:cs typeface="Arial" pitchFamily="34" charset="0"/>
              </a:rPr>
              <a:t>How does TPIMS help?</a:t>
            </a:r>
          </a:p>
        </p:txBody>
      </p:sp>
      <p:sp>
        <p:nvSpPr>
          <p:cNvPr id="6" name="TextBox 5"/>
          <p:cNvSpPr txBox="1"/>
          <p:nvPr/>
        </p:nvSpPr>
        <p:spPr>
          <a:xfrm>
            <a:off x="76200" y="1047750"/>
            <a:ext cx="4572000" cy="2277547"/>
          </a:xfrm>
          <a:prstGeom prst="rect">
            <a:avLst/>
          </a:prstGeom>
          <a:noFill/>
        </p:spPr>
        <p:txBody>
          <a:bodyPr wrap="square" rtlCol="0">
            <a:spAutoFit/>
          </a:bodyPr>
          <a:lstStyle/>
          <a:p>
            <a:pPr marL="0" marR="0" lvl="0" indent="0" defTabSz="914400" eaLnBrk="1" fontAlgn="auto" latinLnBrk="0" hangingPunct="1">
              <a:lnSpc>
                <a:spcPct val="100000"/>
              </a:lnSpc>
              <a:spcBef>
                <a:spcPts val="1200"/>
              </a:spcBef>
              <a:spcAft>
                <a:spcPts val="0"/>
              </a:spcAft>
              <a:buClrTx/>
              <a:buSzTx/>
              <a:buFontTx/>
              <a:buNone/>
              <a:tabLst/>
              <a:defRPr/>
            </a:pPr>
            <a:endParaRPr kumimoji="0" lang="en-US" sz="2200" b="0" i="0" u="none" strike="noStrike" kern="0" cap="none" spc="0" normalizeH="0" baseline="0" noProof="0" dirty="0">
              <a:ln>
                <a:noFill/>
              </a:ln>
              <a:solidFill>
                <a:sysClr val="windowText" lastClr="000000"/>
              </a:solidFill>
              <a:effectLst/>
              <a:uLnTx/>
              <a:uFillTx/>
            </a:endParaRPr>
          </a:p>
          <a:p>
            <a:pPr marL="342900" marR="0" lvl="1" indent="-342900" defTabSz="950793" eaLnBrk="1" latinLnBrk="0" hangingPunct="1">
              <a:lnSpc>
                <a:spcPct val="100000"/>
              </a:lnSpc>
              <a:spcBef>
                <a:spcPct val="20000"/>
              </a:spcBef>
              <a:buClrTx/>
              <a:buSzTx/>
              <a:buFont typeface="Arial" panose="020B0604020202020204" pitchFamily="34" charset="0"/>
              <a:buChar char="•"/>
              <a:tabLst/>
              <a:defRPr/>
            </a:pPr>
            <a:r>
              <a:rPr lang="en-US" sz="2000" dirty="0">
                <a:latin typeface="Myriad Pro Cond" pitchFamily="34" charset="0"/>
                <a:cs typeface="Arial" pitchFamily="34" charset="0"/>
              </a:rPr>
              <a:t>Give parking information to drivers in route</a:t>
            </a:r>
          </a:p>
          <a:p>
            <a:pPr marL="342900" marR="0" lvl="1" indent="-342900" defTabSz="950793" eaLnBrk="1" latinLnBrk="0" hangingPunct="1">
              <a:lnSpc>
                <a:spcPct val="100000"/>
              </a:lnSpc>
              <a:spcBef>
                <a:spcPct val="20000"/>
              </a:spcBef>
              <a:buClrTx/>
              <a:buSzTx/>
              <a:buFont typeface="Arial" panose="020B0604020202020204" pitchFamily="34" charset="0"/>
              <a:buChar char="•"/>
              <a:tabLst/>
              <a:defRPr/>
            </a:pPr>
            <a:r>
              <a:rPr lang="en-US" sz="2000" dirty="0">
                <a:latin typeface="Myriad Pro Cond" pitchFamily="34" charset="0"/>
                <a:cs typeface="Arial" pitchFamily="34" charset="0"/>
              </a:rPr>
              <a:t>Rely initially on dynamic messaging signs</a:t>
            </a:r>
          </a:p>
          <a:p>
            <a:pPr marL="342900" marR="0" lvl="1" indent="-342900" defTabSz="950793" eaLnBrk="1" latinLnBrk="0" hangingPunct="1">
              <a:lnSpc>
                <a:spcPct val="100000"/>
              </a:lnSpc>
              <a:spcBef>
                <a:spcPct val="20000"/>
              </a:spcBef>
              <a:buClrTx/>
              <a:buSzTx/>
              <a:buFont typeface="Arial" panose="020B0604020202020204" pitchFamily="34" charset="0"/>
              <a:buChar char="•"/>
              <a:tabLst/>
              <a:defRPr/>
            </a:pPr>
            <a:r>
              <a:rPr lang="en-US" sz="2000" dirty="0">
                <a:latin typeface="Myriad Pro Cond" pitchFamily="34" charset="0"/>
                <a:cs typeface="Arial" pitchFamily="34" charset="0"/>
              </a:rPr>
              <a:t>Locate signs at routing decision points</a:t>
            </a:r>
          </a:p>
          <a:p>
            <a:pPr marL="342900" marR="0" lvl="1" indent="-342900" defTabSz="950793" eaLnBrk="1" latinLnBrk="0" hangingPunct="1">
              <a:lnSpc>
                <a:spcPct val="100000"/>
              </a:lnSpc>
              <a:spcBef>
                <a:spcPct val="20000"/>
              </a:spcBef>
              <a:buClrTx/>
              <a:buSzTx/>
              <a:buFont typeface="Arial" panose="020B0604020202020204" pitchFamily="34" charset="0"/>
              <a:buChar char="•"/>
              <a:tabLst/>
              <a:defRPr/>
            </a:pPr>
            <a:r>
              <a:rPr lang="en-US" sz="2000" dirty="0">
                <a:latin typeface="Myriad Pro Cond" pitchFamily="34" charset="0"/>
                <a:cs typeface="Arial" pitchFamily="34" charset="0"/>
              </a:rPr>
              <a:t>Provide drivers with multiple parking options</a:t>
            </a:r>
          </a:p>
          <a:p>
            <a:pPr marL="342900" marR="0" lvl="1" indent="-342900" defTabSz="950793" eaLnBrk="1" latinLnBrk="0" hangingPunct="1">
              <a:lnSpc>
                <a:spcPct val="100000"/>
              </a:lnSpc>
              <a:spcBef>
                <a:spcPct val="20000"/>
              </a:spcBef>
              <a:buClrTx/>
              <a:buSzTx/>
              <a:buFont typeface="Arial" panose="020B0604020202020204" pitchFamily="34" charset="0"/>
              <a:buChar char="•"/>
              <a:tabLst/>
              <a:defRPr/>
            </a:pPr>
            <a:r>
              <a:rPr lang="en-US" sz="2000" dirty="0">
                <a:latin typeface="Myriad Pro Cond" pitchFamily="34" charset="0"/>
                <a:cs typeface="Arial" pitchFamily="34" charset="0"/>
              </a:rPr>
              <a:t>Make system seamless for users</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42930" t="13002" r="827" b="3909"/>
          <a:stretch/>
        </p:blipFill>
        <p:spPr>
          <a:xfrm>
            <a:off x="9677400" y="1479848"/>
            <a:ext cx="3087038" cy="2651760"/>
          </a:xfrm>
          <a:prstGeom prst="rect">
            <a:avLst/>
          </a:prstGeom>
        </p:spPr>
      </p:pic>
      <p:pic>
        <p:nvPicPr>
          <p:cNvPr id="4" name="DYNAMIC MESSAGING SIGN 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30833"/>
          <a:stretch/>
        </p:blipFill>
        <p:spPr>
          <a:xfrm>
            <a:off x="4953000" y="1194511"/>
            <a:ext cx="3962400" cy="3222434"/>
          </a:xfrm>
          <a:prstGeom prst="rect">
            <a:avLst/>
          </a:prstGeom>
        </p:spPr>
      </p:pic>
    </p:spTree>
    <p:extLst>
      <p:ext uri="{BB962C8B-B14F-4D97-AF65-F5344CB8AC3E}">
        <p14:creationId xmlns:p14="http://schemas.microsoft.com/office/powerpoint/2010/main" val="331871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905000" y="209550"/>
            <a:ext cx="7543800" cy="646331"/>
          </a:xfrm>
          <a:prstGeom prst="rect">
            <a:avLst/>
          </a:prstGeom>
          <a:noFill/>
        </p:spPr>
        <p:txBody>
          <a:bodyPr wrap="square" rtlCol="0">
            <a:spAutoFit/>
          </a:bodyPr>
          <a:lstStyle/>
          <a:p>
            <a:pPr fontAlgn="auto">
              <a:spcAft>
                <a:spcPts val="0"/>
              </a:spcAft>
            </a:pPr>
            <a:r>
              <a:rPr lang="en-US" sz="3600" b="1" dirty="0">
                <a:solidFill>
                  <a:schemeClr val="bg1"/>
                </a:solidFill>
              </a:rPr>
              <a:t>Seamless system challenge</a:t>
            </a:r>
          </a:p>
        </p:txBody>
      </p:sp>
      <p:pic>
        <p:nvPicPr>
          <p:cNvPr id="4" name="Picture 3"/>
          <p:cNvPicPr/>
          <p:nvPr/>
        </p:nvPicPr>
        <p:blipFill>
          <a:blip r:embed="rId3"/>
          <a:stretch>
            <a:fillRect/>
          </a:stretch>
        </p:blipFill>
        <p:spPr>
          <a:xfrm>
            <a:off x="457200" y="1123950"/>
            <a:ext cx="8229600" cy="3429000"/>
          </a:xfrm>
          <a:prstGeom prst="rect">
            <a:avLst/>
          </a:prstGeom>
        </p:spPr>
      </p:pic>
    </p:spTree>
    <p:extLst>
      <p:ext uri="{BB962C8B-B14F-4D97-AF65-F5344CB8AC3E}">
        <p14:creationId xmlns:p14="http://schemas.microsoft.com/office/powerpoint/2010/main" val="1710495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981200" y="96619"/>
            <a:ext cx="7086600" cy="646331"/>
          </a:xfrm>
          <a:prstGeom prst="rect">
            <a:avLst/>
          </a:prstGeom>
          <a:noFill/>
        </p:spPr>
        <p:txBody>
          <a:bodyPr wrap="square" rtlCol="0">
            <a:spAutoFit/>
          </a:bodyPr>
          <a:lstStyle/>
          <a:p>
            <a:r>
              <a:rPr lang="en-US" sz="3600" b="1" dirty="0">
                <a:solidFill>
                  <a:schemeClr val="bg1"/>
                </a:solidFill>
              </a:rPr>
              <a:t>Key TPIMS decisions </a:t>
            </a:r>
            <a:r>
              <a:rPr lang="en-US" sz="2800" dirty="0">
                <a:solidFill>
                  <a:schemeClr val="bg1"/>
                </a:solidFill>
                <a:latin typeface="Arial" pitchFamily="34" charset="0"/>
                <a:cs typeface="Arial" pitchFamily="34" charset="0"/>
              </a:rPr>
              <a:t>	</a:t>
            </a:r>
          </a:p>
        </p:txBody>
      </p:sp>
      <p:sp>
        <p:nvSpPr>
          <p:cNvPr id="2" name="TextBox 1"/>
          <p:cNvSpPr txBox="1"/>
          <p:nvPr/>
        </p:nvSpPr>
        <p:spPr>
          <a:xfrm>
            <a:off x="990600" y="1428750"/>
            <a:ext cx="6802877" cy="2785378"/>
          </a:xfrm>
          <a:prstGeom prst="rect">
            <a:avLst/>
          </a:prstGeom>
          <a:noFill/>
        </p:spPr>
        <p:txBody>
          <a:bodyPr wrap="square" rtlCol="0">
            <a:spAutoFit/>
          </a:bodyPr>
          <a:lstStyle/>
          <a:p>
            <a:pPr marL="342900" lvl="1" indent="-342900">
              <a:spcBef>
                <a:spcPct val="20000"/>
              </a:spcBef>
              <a:buFont typeface="Arial" pitchFamily="34" charset="0"/>
              <a:buChar char="•"/>
              <a:defRPr/>
            </a:pPr>
            <a:r>
              <a:rPr lang="en-US" sz="2000" dirty="0">
                <a:latin typeface="Myriad Pro Cond" pitchFamily="34" charset="0"/>
                <a:cs typeface="Arial" pitchFamily="34" charset="0"/>
              </a:rPr>
              <a:t>Public vs. private sites</a:t>
            </a:r>
          </a:p>
          <a:p>
            <a:pPr marL="342900" lvl="1" indent="-342900">
              <a:spcBef>
                <a:spcPct val="20000"/>
              </a:spcBef>
              <a:buFont typeface="Arial" pitchFamily="34" charset="0"/>
              <a:buChar char="•"/>
              <a:defRPr/>
            </a:pPr>
            <a:r>
              <a:rPr lang="en-US" sz="2000" dirty="0">
                <a:latin typeface="Myriad Pro Cond" pitchFamily="34" charset="0"/>
                <a:cs typeface="Arial" pitchFamily="34" charset="0"/>
              </a:rPr>
              <a:t>Data Collection</a:t>
            </a:r>
          </a:p>
          <a:p>
            <a:pPr marL="731520" lvl="2" indent="-342900">
              <a:spcBef>
                <a:spcPts val="300"/>
              </a:spcBef>
              <a:buFont typeface="Arial" pitchFamily="34" charset="0"/>
              <a:buChar char="‒"/>
            </a:pPr>
            <a:r>
              <a:rPr lang="en-US" dirty="0">
                <a:latin typeface="Myriad Pro Cond"/>
              </a:rPr>
              <a:t>Entrance and exit or individual space counts</a:t>
            </a:r>
          </a:p>
          <a:p>
            <a:pPr marL="342900" lvl="1" indent="-342900" defTabSz="950793">
              <a:spcBef>
                <a:spcPct val="20000"/>
              </a:spcBef>
              <a:buFont typeface="Arial" panose="020B0604020202020204" pitchFamily="34" charset="0"/>
              <a:buChar char="•"/>
              <a:defRPr/>
            </a:pPr>
            <a:r>
              <a:rPr lang="en-US" sz="2000" dirty="0">
                <a:latin typeface="Myriad Pro Cond" pitchFamily="34" charset="0"/>
                <a:cs typeface="Arial" pitchFamily="34" charset="0"/>
              </a:rPr>
              <a:t>Data Aggregation</a:t>
            </a:r>
          </a:p>
          <a:p>
            <a:pPr marL="731520" lvl="2" indent="-342900">
              <a:spcBef>
                <a:spcPts val="300"/>
              </a:spcBef>
              <a:buFont typeface="Arial" pitchFamily="34" charset="0"/>
              <a:buChar char="‒"/>
            </a:pPr>
            <a:r>
              <a:rPr lang="en-US" dirty="0">
                <a:latin typeface="Myriad Pro Cond"/>
              </a:rPr>
              <a:t>Integrated with ATMS or separate</a:t>
            </a:r>
          </a:p>
          <a:p>
            <a:pPr marL="731520" lvl="2" indent="-342900">
              <a:spcBef>
                <a:spcPts val="0"/>
              </a:spcBef>
              <a:buFont typeface="Arial" pitchFamily="34" charset="0"/>
              <a:buChar char="‒"/>
            </a:pPr>
            <a:r>
              <a:rPr lang="en-US" dirty="0">
                <a:latin typeface="Myriad Pro Cond"/>
              </a:rPr>
              <a:t>Local or cloud</a:t>
            </a:r>
          </a:p>
          <a:p>
            <a:pPr marL="342900" lvl="1" indent="-342900" defTabSz="950793">
              <a:spcBef>
                <a:spcPct val="20000"/>
              </a:spcBef>
              <a:buFont typeface="Arial" panose="020B0604020202020204" pitchFamily="34" charset="0"/>
              <a:buChar char="•"/>
              <a:defRPr/>
            </a:pPr>
            <a:r>
              <a:rPr lang="en-US" sz="2000" dirty="0">
                <a:latin typeface="Myriad Pro Cond" pitchFamily="34" charset="0"/>
                <a:cs typeface="Arial" pitchFamily="34" charset="0"/>
              </a:rPr>
              <a:t>Data Communication</a:t>
            </a:r>
          </a:p>
          <a:p>
            <a:pPr lvl="1"/>
            <a:endParaRPr lang="en-US" sz="2400"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5343"/>
          <a:stretch/>
        </p:blipFill>
        <p:spPr>
          <a:xfrm>
            <a:off x="7323547" y="1047750"/>
            <a:ext cx="1820453" cy="3657600"/>
          </a:xfrm>
          <a:prstGeom prst="rect">
            <a:avLst/>
          </a:prstGeom>
        </p:spPr>
      </p:pic>
    </p:spTree>
    <p:extLst>
      <p:ext uri="{BB962C8B-B14F-4D97-AF65-F5344CB8AC3E}">
        <p14:creationId xmlns:p14="http://schemas.microsoft.com/office/powerpoint/2010/main" val="4195543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981200" y="225028"/>
            <a:ext cx="8382000" cy="594122"/>
          </a:xfrm>
          <a:prstGeom prst="rect">
            <a:avLst/>
          </a:prstGeom>
        </p:spPr>
        <p:txBody>
          <a:bodyPr/>
          <a:lstStyle>
            <a:lvl1pPr algn="l" defTabSz="914400" rtl="0" eaLnBrk="1" latinLnBrk="0" hangingPunct="1">
              <a:spcBef>
                <a:spcPct val="0"/>
              </a:spcBef>
              <a:buNone/>
              <a:defRPr sz="2400" b="1" kern="1200">
                <a:solidFill>
                  <a:schemeClr val="tx1"/>
                </a:solidFill>
                <a:latin typeface="Arial" pitchFamily="34" charset="0"/>
                <a:ea typeface="+mj-ea"/>
                <a:cs typeface="Arial" pitchFamily="34" charset="0"/>
              </a:defRPr>
            </a:lvl1pPr>
          </a:lstStyle>
          <a:p>
            <a:pPr fontAlgn="auto">
              <a:spcAft>
                <a:spcPts val="0"/>
              </a:spcAft>
            </a:pPr>
            <a:r>
              <a:rPr lang="en-US" sz="3600" dirty="0">
                <a:solidFill>
                  <a:schemeClr val="bg1"/>
                </a:solidFill>
              </a:rPr>
              <a:t>Public vs. private sites</a:t>
            </a:r>
          </a:p>
        </p:txBody>
      </p:sp>
      <p:sp>
        <p:nvSpPr>
          <p:cNvPr id="6" name="TextBox 5"/>
          <p:cNvSpPr txBox="1"/>
          <p:nvPr/>
        </p:nvSpPr>
        <p:spPr>
          <a:xfrm>
            <a:off x="533400" y="1200150"/>
            <a:ext cx="6140513" cy="3454792"/>
          </a:xfrm>
          <a:prstGeom prst="rect">
            <a:avLst/>
          </a:prstGeom>
          <a:noFill/>
        </p:spPr>
        <p:txBody>
          <a:bodyPr wrap="square" rtlCol="0">
            <a:spAutoFit/>
          </a:bodyPr>
          <a:lstStyle/>
          <a:p>
            <a:pPr marL="342900" lvl="1" indent="-342900" defTabSz="950793">
              <a:spcBef>
                <a:spcPts val="0"/>
              </a:spcBef>
              <a:buFont typeface="Arial" panose="020B0604020202020204" pitchFamily="34" charset="0"/>
              <a:buChar char="•"/>
              <a:defRPr/>
            </a:pPr>
            <a:r>
              <a:rPr lang="en-US" dirty="0">
                <a:latin typeface="Arial" pitchFamily="34" charset="0"/>
                <a:cs typeface="Arial" pitchFamily="34" charset="0"/>
              </a:rPr>
              <a:t>Public sites</a:t>
            </a:r>
          </a:p>
          <a:p>
            <a:pPr marL="800100" lvl="1" indent="-342900">
              <a:spcBef>
                <a:spcPts val="0"/>
              </a:spcBef>
              <a:buFont typeface="Arial" pitchFamily="34" charset="0"/>
              <a:buChar char="‒"/>
            </a:pPr>
            <a:r>
              <a:rPr lang="en-US" sz="1600" dirty="0"/>
              <a:t>Owned, maintained and operated by state agencies</a:t>
            </a:r>
          </a:p>
          <a:p>
            <a:pPr marL="800100" lvl="1" indent="-342900">
              <a:spcBef>
                <a:spcPts val="0"/>
              </a:spcBef>
              <a:buFont typeface="Arial" pitchFamily="34" charset="0"/>
              <a:buChar char="‒"/>
            </a:pPr>
            <a:r>
              <a:rPr lang="en-US" sz="1600" dirty="0"/>
              <a:t>Rest areas, weigh stations</a:t>
            </a:r>
          </a:p>
          <a:p>
            <a:pPr marL="800100" lvl="1" indent="-342900">
              <a:spcBef>
                <a:spcPts val="0"/>
              </a:spcBef>
              <a:buFont typeface="Arial" pitchFamily="34" charset="0"/>
              <a:buChar char="‒"/>
            </a:pPr>
            <a:r>
              <a:rPr lang="en-US" sz="1600" dirty="0"/>
              <a:t>Direct access</a:t>
            </a:r>
          </a:p>
          <a:p>
            <a:pPr marL="800100" lvl="1" indent="-342900">
              <a:spcBef>
                <a:spcPts val="0"/>
              </a:spcBef>
              <a:buFont typeface="Arial" pitchFamily="34" charset="0"/>
              <a:buChar char="‒"/>
            </a:pPr>
            <a:r>
              <a:rPr lang="en-US" sz="1600" dirty="0"/>
              <a:t>Limited parking slots, simpler designs</a:t>
            </a:r>
          </a:p>
          <a:p>
            <a:pPr marL="800100" lvl="1" indent="-342900">
              <a:spcBef>
                <a:spcPts val="0"/>
              </a:spcBef>
              <a:buFont typeface="Arial" pitchFamily="34" charset="0"/>
              <a:buChar char="‒"/>
            </a:pPr>
            <a:r>
              <a:rPr lang="en-US" sz="1600" dirty="0"/>
              <a:t>Greater control over data collection and distribution</a:t>
            </a:r>
          </a:p>
          <a:p>
            <a:pPr marL="285750" lvl="1" indent="-285750" defTabSz="950793">
              <a:spcBef>
                <a:spcPts val="1200"/>
              </a:spcBef>
              <a:buFont typeface="Arial" panose="020B0604020202020204" pitchFamily="34" charset="0"/>
              <a:buChar char="•"/>
              <a:defRPr/>
            </a:pPr>
            <a:r>
              <a:rPr lang="en-US" dirty="0">
                <a:latin typeface="Arial" pitchFamily="34" charset="0"/>
                <a:cs typeface="Arial" pitchFamily="34" charset="0"/>
              </a:rPr>
              <a:t>Public Sites</a:t>
            </a:r>
          </a:p>
          <a:p>
            <a:pPr marL="800100" lvl="1" indent="-342900">
              <a:spcBef>
                <a:spcPts val="300"/>
              </a:spcBef>
              <a:buFont typeface="Arial" pitchFamily="34" charset="0"/>
              <a:buChar char="‒"/>
            </a:pPr>
            <a:r>
              <a:rPr lang="en-US" sz="1600" dirty="0"/>
              <a:t>Owned, maintained and operated by private sector</a:t>
            </a:r>
          </a:p>
          <a:p>
            <a:pPr marL="800100" lvl="1" indent="-342900">
              <a:spcBef>
                <a:spcPts val="300"/>
              </a:spcBef>
              <a:buFont typeface="Arial" pitchFamily="34" charset="0"/>
              <a:buChar char="‒"/>
            </a:pPr>
            <a:r>
              <a:rPr lang="en-US" sz="1600" dirty="0"/>
              <a:t>Truck stops</a:t>
            </a:r>
          </a:p>
          <a:p>
            <a:pPr marL="800100" lvl="1" indent="-342900">
              <a:spcBef>
                <a:spcPts val="300"/>
              </a:spcBef>
              <a:buFont typeface="Arial" pitchFamily="34" charset="0"/>
              <a:buChar char="‒"/>
            </a:pPr>
            <a:r>
              <a:rPr lang="en-US" sz="1600" dirty="0"/>
              <a:t>Indirect access</a:t>
            </a:r>
          </a:p>
          <a:p>
            <a:pPr marL="800100" lvl="1" indent="-342900">
              <a:spcBef>
                <a:spcPts val="300"/>
              </a:spcBef>
              <a:buFont typeface="Arial" pitchFamily="34" charset="0"/>
              <a:buChar char="‒"/>
            </a:pPr>
            <a:r>
              <a:rPr lang="en-US" sz="1600" dirty="0"/>
              <a:t>Greatest number of parking slots</a:t>
            </a:r>
          </a:p>
          <a:p>
            <a:pPr marL="800100" lvl="1" indent="-342900">
              <a:spcBef>
                <a:spcPts val="300"/>
              </a:spcBef>
              <a:buFont typeface="Arial" pitchFamily="34" charset="0"/>
              <a:buChar char="‒"/>
            </a:pPr>
            <a:r>
              <a:rPr lang="en-US" sz="1600" dirty="0"/>
              <a:t>Shift some costs to private sector</a:t>
            </a:r>
          </a:p>
        </p:txBody>
      </p:sp>
      <p:pic>
        <p:nvPicPr>
          <p:cNvPr id="10" name="Picture 2" descr="C:\Users\mjunak\Desktop\Truck Parking Media\Pictures\002_preview_HBI94_070814_024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1293" y="1047750"/>
            <a:ext cx="2082707"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273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7878" y="1339111"/>
            <a:ext cx="2996092" cy="157315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descr="C:\Users\mjunak\Documents\Misc Document Edits\for Luke - ITSA paper\citilog parma.png"/>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b="50000"/>
          <a:stretch/>
        </p:blipFill>
        <p:spPr bwMode="auto">
          <a:xfrm>
            <a:off x="7391400" y="3181350"/>
            <a:ext cx="1531801" cy="14525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9" name="Picture 5" descr="https://www.fhwa.dot.gov/policyinformation/pubs/vdstits2007/images/image245.jpg">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560"/>
          <a:stretch/>
        </p:blipFill>
        <p:spPr bwMode="auto">
          <a:xfrm>
            <a:off x="6454321" y="1497711"/>
            <a:ext cx="2468880" cy="12559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ext uri="{D42A27DB-BD31-4B8C-83A1-F6EECF244321}">
                <p14:modId xmlns:p14="http://schemas.microsoft.com/office/powerpoint/2010/main" val="2703924372"/>
              </p:ext>
            </p:extLst>
          </p:nvPr>
        </p:nvGraphicFramePr>
        <p:xfrm>
          <a:off x="170271" y="1123950"/>
          <a:ext cx="3505200" cy="3048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1"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56471" y="2990568"/>
            <a:ext cx="299698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9009" b="89865" l="15625" r="89844"/>
                    </a14:imgEffect>
                  </a14:imgLayer>
                </a14:imgProps>
              </a:ext>
              <a:ext uri="{28A0092B-C50C-407E-A947-70E740481C1C}">
                <a14:useLocalDpi xmlns:a14="http://schemas.microsoft.com/office/drawing/2010/main" val="0"/>
              </a:ext>
            </a:extLst>
          </a:blip>
          <a:srcRect/>
          <a:stretch>
            <a:fillRect/>
          </a:stretch>
        </p:blipFill>
        <p:spPr bwMode="auto">
          <a:xfrm>
            <a:off x="2848048" y="3243210"/>
            <a:ext cx="1301578"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1"/>
          <p:cNvSpPr txBox="1">
            <a:spLocks/>
          </p:cNvSpPr>
          <p:nvPr/>
        </p:nvSpPr>
        <p:spPr>
          <a:xfrm>
            <a:off x="1945283" y="218358"/>
            <a:ext cx="8229600" cy="594122"/>
          </a:xfrm>
          <a:prstGeom prst="rect">
            <a:avLst/>
          </a:prstGeom>
        </p:spPr>
        <p:txBody>
          <a:bodyPr/>
          <a:lstStyle>
            <a:lvl1pPr algn="l" defTabSz="914400" rtl="0" eaLnBrk="1" latinLnBrk="0" hangingPunct="1">
              <a:spcBef>
                <a:spcPct val="0"/>
              </a:spcBef>
              <a:buNone/>
              <a:defRPr sz="2400" b="1" kern="1200">
                <a:solidFill>
                  <a:schemeClr val="tx1"/>
                </a:solidFill>
                <a:latin typeface="Arial" pitchFamily="34" charset="0"/>
                <a:ea typeface="+mj-ea"/>
                <a:cs typeface="Arial" pitchFamily="34" charset="0"/>
              </a:defRPr>
            </a:lvl1pPr>
          </a:lstStyle>
          <a:p>
            <a:pPr fontAlgn="auto">
              <a:spcAft>
                <a:spcPts val="0"/>
              </a:spcAft>
            </a:pPr>
            <a:r>
              <a:rPr lang="en-US" sz="3600" dirty="0">
                <a:solidFill>
                  <a:schemeClr val="bg1"/>
                </a:solidFill>
              </a:rPr>
              <a:t>Data collection</a:t>
            </a:r>
          </a:p>
        </p:txBody>
      </p:sp>
      <p:pic>
        <p:nvPicPr>
          <p:cNvPr id="2050" name="Picture 2"/>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0" b="100000" l="28000" r="72333"/>
                    </a14:imgEffect>
                  </a14:imgLayer>
                </a14:imgProps>
              </a:ext>
              <a:ext uri="{28A0092B-C50C-407E-A947-70E740481C1C}">
                <a14:useLocalDpi xmlns:a14="http://schemas.microsoft.com/office/drawing/2010/main" val="0"/>
              </a:ext>
            </a:extLst>
          </a:blip>
          <a:srcRect l="30093" r="27240"/>
          <a:stretch/>
        </p:blipFill>
        <p:spPr bwMode="auto">
          <a:xfrm>
            <a:off x="2086048" y="4019550"/>
            <a:ext cx="762000" cy="83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003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905000" y="209550"/>
            <a:ext cx="8077200" cy="646331"/>
          </a:xfrm>
          <a:prstGeom prst="rect">
            <a:avLst/>
          </a:prstGeom>
          <a:noFill/>
        </p:spPr>
        <p:txBody>
          <a:bodyPr wrap="square" rtlCol="0">
            <a:spAutoFit/>
          </a:bodyPr>
          <a:lstStyle/>
          <a:p>
            <a:pPr fontAlgn="auto">
              <a:spcAft>
                <a:spcPts val="0"/>
              </a:spcAft>
            </a:pPr>
            <a:r>
              <a:rPr lang="en-US" sz="3600" b="1" dirty="0">
                <a:solidFill>
                  <a:schemeClr val="bg1"/>
                </a:solidFill>
              </a:rPr>
              <a:t>Data aggregation</a:t>
            </a:r>
          </a:p>
        </p:txBody>
      </p:sp>
      <p:pic>
        <p:nvPicPr>
          <p:cNvPr id="3" name="Picture 2" descr="C:\Users\BComer\Desktop\TPIMS_Workshop2\For Chuck\Overall TPIMS Communications Block Diagram_Page_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66" t="4661" r="1887" b="6666"/>
          <a:stretch/>
        </p:blipFill>
        <p:spPr bwMode="auto">
          <a:xfrm>
            <a:off x="1442827" y="1047750"/>
            <a:ext cx="6141725" cy="3655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8175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286" r="99429">
                        <a14:foregroundMark x1="22286" y1="21714" x2="22286" y2="21714"/>
                        <a14:foregroundMark x1="22000" y1="28286" x2="22000" y2="28286"/>
                      </a14:backgroundRemoval>
                    </a14:imgEffect>
                  </a14:imgLayer>
                </a14:imgProps>
              </a:ext>
              <a:ext uri="{28A0092B-C50C-407E-A947-70E740481C1C}">
                <a14:useLocalDpi xmlns:a14="http://schemas.microsoft.com/office/drawing/2010/main" val="0"/>
              </a:ext>
            </a:extLst>
          </a:blip>
          <a:srcRect/>
          <a:stretch>
            <a:fillRect/>
          </a:stretch>
        </p:blipFill>
        <p:spPr bwMode="auto">
          <a:xfrm>
            <a:off x="6629400" y="1057275"/>
            <a:ext cx="2134797" cy="2134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890" t="7582" r="62194" b="4179"/>
          <a:stretch/>
        </p:blipFill>
        <p:spPr bwMode="auto">
          <a:xfrm>
            <a:off x="275804" y="1198719"/>
            <a:ext cx="2704898" cy="2590336"/>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498"/>
          <a:stretch/>
        </p:blipFill>
        <p:spPr bwMode="auto">
          <a:xfrm>
            <a:off x="1533568" y="2421834"/>
            <a:ext cx="2590800" cy="21758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SmartparkingUSA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76448" y="3192072"/>
            <a:ext cx="1790700" cy="10477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95831" y="4258872"/>
            <a:ext cx="277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4098" y="4496997"/>
            <a:ext cx="154305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a:xfrm>
            <a:off x="1981200" y="225028"/>
            <a:ext cx="8382000" cy="594122"/>
          </a:xfrm>
          <a:prstGeom prst="rect">
            <a:avLst/>
          </a:prstGeom>
        </p:spPr>
        <p:txBody>
          <a:bodyPr/>
          <a:lstStyle>
            <a:lvl1pPr algn="l" defTabSz="914400" rtl="0" eaLnBrk="1" latinLnBrk="0" hangingPunct="1">
              <a:spcBef>
                <a:spcPct val="0"/>
              </a:spcBef>
              <a:buNone/>
              <a:defRPr sz="2400" b="1" kern="1200">
                <a:solidFill>
                  <a:schemeClr val="tx1"/>
                </a:solidFill>
                <a:latin typeface="Arial" pitchFamily="34" charset="0"/>
                <a:ea typeface="+mj-ea"/>
                <a:cs typeface="Arial"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 pitchFamily="34" charset="0"/>
                <a:ea typeface="+mj-ea"/>
                <a:cs typeface="Arial" pitchFamily="34" charset="0"/>
              </a:rPr>
              <a:t>Data communication</a:t>
            </a:r>
          </a:p>
        </p:txBody>
      </p:sp>
      <p:grpSp>
        <p:nvGrpSpPr>
          <p:cNvPr id="13" name="Group 12"/>
          <p:cNvGrpSpPr>
            <a:grpSpLocks noChangeAspect="1"/>
          </p:cNvGrpSpPr>
          <p:nvPr/>
        </p:nvGrpSpPr>
        <p:grpSpPr>
          <a:xfrm>
            <a:off x="4313104" y="1198719"/>
            <a:ext cx="1378479" cy="2871303"/>
            <a:chOff x="3152851" y="1565452"/>
            <a:chExt cx="1587399" cy="3306471"/>
          </a:xfrm>
        </p:grpSpPr>
        <p:pic>
          <p:nvPicPr>
            <p:cNvPr id="14"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5294" t="12688" r="2629" b="1728"/>
            <a:stretch/>
          </p:blipFill>
          <p:spPr bwMode="auto">
            <a:xfrm>
              <a:off x="3152851" y="1565452"/>
              <a:ext cx="1587399" cy="330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27546" b="83687"/>
            <a:stretch/>
          </p:blipFill>
          <p:spPr bwMode="auto">
            <a:xfrm>
              <a:off x="3504598" y="1565452"/>
              <a:ext cx="883903" cy="203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064699994"/>
      </p:ext>
    </p:extLst>
  </p:cSld>
  <p:clrMapOvr>
    <a:masterClrMapping/>
  </p:clrMapOvr>
</p:sld>
</file>

<file path=ppt/theme/theme1.xml><?xml version="1.0" encoding="utf-8"?>
<a:theme xmlns:a="http://schemas.openxmlformats.org/drawingml/2006/main" name="Intro - option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1750">
          <a:solidFill>
            <a:schemeClr val="bg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Intro - option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econdar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econdar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Intro - option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E677CA7B41524CB32022373DC651D4" ma:contentTypeVersion="0" ma:contentTypeDescription="Create a new document." ma:contentTypeScope="" ma:versionID="6b5ea2e5c0eaa55b9f81c13ddaa94ab2">
  <xsd:schema xmlns:xsd="http://www.w3.org/2001/XMLSchema" xmlns:xs="http://www.w3.org/2001/XMLSchema" xmlns:p="http://schemas.microsoft.com/office/2006/metadata/properties" xmlns:ns2="18646973-d0bc-4067-ac4d-dd16dfb4f404" targetNamespace="http://schemas.microsoft.com/office/2006/metadata/properties" ma:root="true" ma:fieldsID="d4259d2ce05d51f87f9354fe4dd78bb4" ns2:_="">
    <xsd:import namespace="18646973-d0bc-4067-ac4d-dd16dfb4f40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646973-d0bc-4067-ac4d-dd16dfb4f40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18646973-d0bc-4067-ac4d-dd16dfb4f404">YYZHSVTAEW24-192-27</_dlc_DocId>
    <_dlc_DocIdUrl xmlns="18646973-d0bc-4067-ac4d-dd16dfb4f404">
      <Url>http://intranet.hntb.org/sites/fw/100/_layouts/DocIdRedir.aspx?ID=YYZHSVTAEW24-192-27</Url>
      <Description>YYZHSVTAEW24-192-27</Description>
    </_dlc_DocIdUrl>
  </documentManagement>
</p:properties>
</file>

<file path=customXml/itemProps1.xml><?xml version="1.0" encoding="utf-8"?>
<ds:datastoreItem xmlns:ds="http://schemas.openxmlformats.org/officeDocument/2006/customXml" ds:itemID="{B355B5E6-2159-48B4-90A2-4A1A7BDCC2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646973-d0bc-4067-ac4d-dd16dfb4f4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3C80F6-6F2A-4C23-AF0E-E077EBD03FBD}">
  <ds:schemaRefs>
    <ds:schemaRef ds:uri="http://schemas.microsoft.com/sharepoint/events"/>
  </ds:schemaRefs>
</ds:datastoreItem>
</file>

<file path=customXml/itemProps3.xml><?xml version="1.0" encoding="utf-8"?>
<ds:datastoreItem xmlns:ds="http://schemas.openxmlformats.org/officeDocument/2006/customXml" ds:itemID="{94D01379-97E3-4595-894F-BB3B28796DBB}">
  <ds:schemaRefs>
    <ds:schemaRef ds:uri="http://schemas.microsoft.com/sharepoint/v3/contenttype/forms"/>
  </ds:schemaRefs>
</ds:datastoreItem>
</file>

<file path=customXml/itemProps4.xml><?xml version="1.0" encoding="utf-8"?>
<ds:datastoreItem xmlns:ds="http://schemas.openxmlformats.org/officeDocument/2006/customXml" ds:itemID="{640B665C-70E6-4CB1-8646-87E03643BD7E}">
  <ds:schemaRefs>
    <ds:schemaRef ds:uri="http://purl.org/dc/dcmitype/"/>
    <ds:schemaRef ds:uri="http://purl.org/dc/elements/1.1/"/>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18646973-d0bc-4067-ac4d-dd16dfb4f404"/>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21117</TotalTime>
  <Words>1700</Words>
  <Application>Microsoft Office PowerPoint</Application>
  <PresentationFormat>On-screen Show (16:9)</PresentationFormat>
  <Paragraphs>224</Paragraphs>
  <Slides>18</Slides>
  <Notes>18</Notes>
  <HiddenSlides>0</HiddenSlides>
  <MMClips>2</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18</vt:i4>
      </vt:variant>
    </vt:vector>
  </HeadingPairs>
  <TitlesOfParts>
    <vt:vector size="30" baseType="lpstr">
      <vt:lpstr>Arial</vt:lpstr>
      <vt:lpstr>Arial Narrow</vt:lpstr>
      <vt:lpstr>Calibri</vt:lpstr>
      <vt:lpstr>Helvetica</vt:lpstr>
      <vt:lpstr>Myriad Pro</vt:lpstr>
      <vt:lpstr>Myriad Pro Cond</vt:lpstr>
      <vt:lpstr>Wingdings</vt:lpstr>
      <vt:lpstr>Intro - option 1</vt:lpstr>
      <vt:lpstr>Intro - option 2</vt:lpstr>
      <vt:lpstr>Secondary</vt:lpstr>
      <vt:lpstr>1_Secondary</vt:lpstr>
      <vt:lpstr>1_Intro - option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HNTB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asilvas</dc:creator>
  <cp:lastModifiedBy>Davonna C. Moore [KDOT]</cp:lastModifiedBy>
  <cp:revision>1173</cp:revision>
  <cp:lastPrinted>2016-03-09T18:59:17Z</cp:lastPrinted>
  <dcterms:created xsi:type="dcterms:W3CDTF">2009-07-02T14:52:01Z</dcterms:created>
  <dcterms:modified xsi:type="dcterms:W3CDTF">2017-07-31T19:27:11Z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0x010100F1E677CA7B41524CB32022373DC651D4</vt:lpwstr>
  </property>
  <property fmtid="{D5CDD505-2E9C-101B-9397-08002B2CF9AE}" pid="3" name="_dlc_DocIdItemGuid">
    <vt:lpwstr>73e229f2-3b6c-4134-895a-40041c1e0542</vt:lpwstr>
  </property>
</Properties>
</file>